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61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35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07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98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7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2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66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40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3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77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1D7D-C420-4356-ACA7-1F6158CD9601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0FD24-2E95-478C-8A5B-350159A285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8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UaMbCnBoPY" TargetMode="External"/><Relationship Id="rId2" Type="http://schemas.openxmlformats.org/officeDocument/2006/relationships/hyperlink" Target="https://www.youtube.com/watch?v=AUaMbCnBoP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/>
          <a:lstStyle/>
          <a:p>
            <a:r>
              <a:rPr lang="ru-RU" sz="3200" b="1" i="1" dirty="0">
                <a:solidFill>
                  <a:srgbClr val="1F497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Изумрудный Город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276872"/>
            <a:ext cx="7624936" cy="388843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клип посвященный  </a:t>
            </a:r>
          </a:p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Дню освобождения Воронежа</a:t>
            </a:r>
          </a:p>
          <a:p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«Спасибо вам!»</a:t>
            </a:r>
          </a:p>
          <a:p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г.</a:t>
            </a:r>
          </a:p>
          <a:p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24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Патриотическое воспитание дошкольников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процессе подготовки данного видео, воспитанники подготовительной группы со своими родителями посещали места памяти Великой Отечественной Войны и узнавали какие события происходили на этих местах 77 лет назад. Текст песни – авторская разработка.</a:t>
            </a:r>
          </a:p>
          <a:p>
            <a:pPr algn="ctr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Мы помним. Мы гордимся.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97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6707088" cy="211683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Ссылка к видео: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indent="0" algn="ctr">
              <a:buNone/>
            </a:pPr>
            <a:r>
              <a:rPr lang="ru-RU" dirty="0" smtClean="0">
                <a:hlinkClick r:id="rId2"/>
              </a:rPr>
              <a:t>Музыкальный клип посвященный Дню освобождения Воронежа "Спасибо вам!" - </a:t>
            </a:r>
            <a:r>
              <a:rPr lang="ru-RU" dirty="0" err="1" smtClean="0">
                <a:hlinkClick r:id="rId2"/>
              </a:rPr>
              <a:t>YouTube</a:t>
            </a:r>
            <a:endParaRPr lang="ru-RU" dirty="0" smtClean="0"/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https://youtu.be/AUaMbCnBoPY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257528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835696" y="3607939"/>
            <a:ext cx="2697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QR-</a:t>
            </a:r>
            <a:r>
              <a:rPr lang="ru-RU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код видео:</a:t>
            </a:r>
            <a:endParaRPr lang="ru-RU" sz="32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179" y="4488442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Приятного просмотра!</a:t>
            </a:r>
            <a:endParaRPr lang="ru-RU" sz="32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26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89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МБДОУ Изумрудный Город</vt:lpstr>
      <vt:lpstr>Патриотическое воспитание дошкольников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Изумрудный Город</dc:title>
  <dc:creator>MUZZAL</dc:creator>
  <cp:lastModifiedBy>MUZZAL</cp:lastModifiedBy>
  <cp:revision>4</cp:revision>
  <dcterms:created xsi:type="dcterms:W3CDTF">2022-03-31T09:13:08Z</dcterms:created>
  <dcterms:modified xsi:type="dcterms:W3CDTF">2022-03-31T10:00:00Z</dcterms:modified>
</cp:coreProperties>
</file>