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76" r:id="rId6"/>
    <p:sldId id="274" r:id="rId7"/>
    <p:sldId id="275" r:id="rId8"/>
    <p:sldId id="260" r:id="rId9"/>
    <p:sldId id="261" r:id="rId10"/>
    <p:sldId id="277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ПРЕЗЕНТАЦИИ И ПРОЕКТЫ  КОНКУРСЫ - Бутовской Е.А\КЛУБНЫЙ ЧАС 2018 год АПРЕЛЬ\для презентации\королева музыка\img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Pictures\ВЕСЕЛЫЕ НОТКИ\maxresdefault.jpg"/>
          <p:cNvPicPr>
            <a:picLocks noChangeAspect="1" noChangeArrowheads="1"/>
          </p:cNvPicPr>
          <p:nvPr/>
        </p:nvPicPr>
        <p:blipFill>
          <a:blip r:embed="rId3"/>
          <a:srcRect l="6013" r="4272"/>
          <a:stretch>
            <a:fillRect/>
          </a:stretch>
        </p:blipFill>
        <p:spPr bwMode="auto">
          <a:xfrm>
            <a:off x="28872" y="500042"/>
            <a:ext cx="9115128" cy="5715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Pictures\ВЕСЕЛЫЕ НОТКИ\muz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0997"/>
            <a:ext cx="5000660" cy="67233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Desktop\картинки для песни про гамму\M8iG9g8ca.png"/>
          <p:cNvPicPr>
            <a:picLocks noChangeAspect="1" noChangeArrowheads="1"/>
          </p:cNvPicPr>
          <p:nvPr/>
        </p:nvPicPr>
        <p:blipFill>
          <a:blip r:embed="rId3"/>
          <a:srcRect t="5376"/>
          <a:stretch>
            <a:fillRect/>
          </a:stretch>
        </p:blipFill>
        <p:spPr bwMode="auto">
          <a:xfrm>
            <a:off x="1000100" y="0"/>
            <a:ext cx="724766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Users\Пользователь\Desktop\картинки для песни про гамму\0006-016-Gde-my-mozhem-vstretit-vod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302" y="0"/>
            <a:ext cx="918660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Users\Пользователь\Desktop\картинки для песни про гамму\483f8673f93cceab3e39a8b972605b2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0" y="95250"/>
            <a:ext cx="6667500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Desktop\картинки для песни про гамму\147111_big_c498ef6b25.jpg"/>
          <p:cNvPicPr>
            <a:picLocks noChangeAspect="1" noChangeArrowheads="1"/>
          </p:cNvPicPr>
          <p:nvPr/>
        </p:nvPicPr>
        <p:blipFill>
          <a:blip r:embed="rId3"/>
          <a:srcRect t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Desktop\картинки для песни про гамму\43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7650" y="-128588"/>
            <a:ext cx="9639300" cy="71151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Desktop\картинки для песни про гамму\great-tits-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Пользователь\Pictures\ВЕСЕЛЫЕ НОТКИ\muzikalnoe-vospitanie-detei.jpg"/>
          <p:cNvPicPr>
            <a:picLocks noChangeAspect="1" noChangeArrowheads="1"/>
          </p:cNvPicPr>
          <p:nvPr/>
        </p:nvPicPr>
        <p:blipFill>
          <a:blip r:embed="rId3"/>
          <a:srcRect l="4172" t="14077" r="3276" b="5074"/>
          <a:stretch>
            <a:fillRect/>
          </a:stretch>
        </p:blipFill>
        <p:spPr bwMode="auto">
          <a:xfrm>
            <a:off x="0" y="428604"/>
            <a:ext cx="9151208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ПРЕЗЕНТАЦИИ И ПРОЕКТЫ  КОНКУРСЫ - Бутовской Е.А\КЛУБНЫЙ ЧАС 2018 год АПРЕЛЬ\для презентации\королева музыка\wpdbf29f4a_06.png"/>
          <p:cNvPicPr>
            <a:picLocks noChangeAspect="1" noChangeArrowheads="1"/>
          </p:cNvPicPr>
          <p:nvPr/>
        </p:nvPicPr>
        <p:blipFill>
          <a:blip r:embed="rId2"/>
          <a:srcRect l="38237" b="70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Documents and Settings\Admin\Мои документы\ПРЕЗЕНТАЦИИ И ПРОЕКТЫ  КОНКУРСЫ - Бутовской Е.А\КЛУБНЫЙ ЧАС 2018 год АПРЕЛЬ\для презентации\королева музыка\INTIEG~1.J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79" y="1"/>
            <a:ext cx="5723331" cy="6887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Admin\Мои документы\ПРЕЗЕНТАЦИИ И ПРОЕКТЫ  КОНКУРСЫ - Бутовской Е.А\КЛУБНЫЙ ЧАС 2018 год АПРЕЛЬ\для презентации\1395913504_728862_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142984"/>
            <a:ext cx="9178462" cy="43577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231" y="428604"/>
            <a:ext cx="890953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55" y="357166"/>
            <a:ext cx="8884688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F:\116728720_ShostakovichDmitriyDmitr_MD_SPB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203763"/>
            <a:ext cx="8941960" cy="65113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462" y="714356"/>
            <a:ext cx="8734694" cy="536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33" y="285728"/>
            <a:ext cx="8477309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20</cp:revision>
  <dcterms:modified xsi:type="dcterms:W3CDTF">2002-01-01T00:14:36Z</dcterms:modified>
</cp:coreProperties>
</file>