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7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91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1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002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94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060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33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447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192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68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135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C966F-5940-4750-B25F-2AA8A4C0B135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E0F1E-8F6E-4FA5-992D-79996ADCE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931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2;&#1059;&#1051;&#1068;&#1058;&#1048;&#1050;1.vk.flv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древность\фаберже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394" y="679269"/>
            <a:ext cx="4032069" cy="52948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592386" y="4963885"/>
            <a:ext cx="5085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Ювелирное изделие фирмы «Фаберже»</a:t>
            </a:r>
          </a:p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(одно из 71)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12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ru.prom.st/748645673_w200_h200_zerkalo-v-dekorativno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37" y="391001"/>
            <a:ext cx="11122026" cy="64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Documents and Settings\Admin\Рабочий стол\древность\earth_salvador_dal_artwork_dal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97" y="1428206"/>
            <a:ext cx="7689669" cy="43593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57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vatars.mds.yandex.net/get-zen_doc/1668923/pub_5fc3fba139eab6574d39d3a4_5fc427c64c127965db54f0ce/scale_1200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344" y="284207"/>
            <a:ext cx="5264175" cy="646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5131" y="5974080"/>
            <a:ext cx="1725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hlinkClick r:id="rId2" action="ppaction://hlinkfile"/>
              </a:rPr>
              <a:t>«Курочка Ряба»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19738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15</Words>
  <Application>Microsoft Office PowerPoint</Application>
  <PresentationFormat>Широкоэкранный</PresentationFormat>
  <Paragraphs>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2021-05-10T03:27:48Z</dcterms:created>
  <dcterms:modified xsi:type="dcterms:W3CDTF">2021-05-10T03:51:21Z</dcterms:modified>
</cp:coreProperties>
</file>