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7" r:id="rId4"/>
    <p:sldId id="264" r:id="rId5"/>
    <p:sldId id="265" r:id="rId6"/>
    <p:sldId id="266" r:id="rId7"/>
    <p:sldId id="262" r:id="rId8"/>
    <p:sldId id="263" r:id="rId9"/>
    <p:sldId id="268" r:id="rId10"/>
    <p:sldId id="269" r:id="rId11"/>
    <p:sldId id="270" r:id="rId12"/>
    <p:sldId id="272" r:id="rId13"/>
    <p:sldId id="273" r:id="rId14"/>
    <p:sldId id="274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3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" y="17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34B72-DD28-4598-A201-D3DB02D3CD62}" type="datetimeFigureOut">
              <a:rPr lang="ru-RU" smtClean="0"/>
              <a:t>15.03.2025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A051-2437-451D-BDB7-88B60AE81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48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34B72-DD28-4598-A201-D3DB02D3CD62}" type="datetimeFigureOut">
              <a:rPr lang="ru-RU" smtClean="0"/>
              <a:t>15.03.2025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A051-2437-451D-BDB7-88B60AE81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45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34B72-DD28-4598-A201-D3DB02D3CD62}" type="datetimeFigureOut">
              <a:rPr lang="ru-RU" smtClean="0"/>
              <a:t>15.03.2025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A051-2437-451D-BDB7-88B60AE81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2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34B72-DD28-4598-A201-D3DB02D3CD62}" type="datetimeFigureOut">
              <a:rPr lang="ru-RU" smtClean="0"/>
              <a:t>15.03.2025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A051-2437-451D-BDB7-88B60AE81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30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34B72-DD28-4598-A201-D3DB02D3CD62}" type="datetimeFigureOut">
              <a:rPr lang="ru-RU" smtClean="0"/>
              <a:t>15.03.2025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A051-2437-451D-BDB7-88B60AE81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01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34B72-DD28-4598-A201-D3DB02D3CD62}" type="datetimeFigureOut">
              <a:rPr lang="ru-RU" smtClean="0"/>
              <a:t>15.03.2025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A051-2437-451D-BDB7-88B60AE81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02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34B72-DD28-4598-A201-D3DB02D3CD62}" type="datetimeFigureOut">
              <a:rPr lang="ru-RU" smtClean="0"/>
              <a:t>15.03.2025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A051-2437-451D-BDB7-88B60AE81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40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34B72-DD28-4598-A201-D3DB02D3CD62}" type="datetimeFigureOut">
              <a:rPr lang="ru-RU" smtClean="0"/>
              <a:t>15.03.2025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A051-2437-451D-BDB7-88B60AE81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34B72-DD28-4598-A201-D3DB02D3CD62}" type="datetimeFigureOut">
              <a:rPr lang="ru-RU" smtClean="0"/>
              <a:t>15.03.2025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A051-2437-451D-BDB7-88B60AE81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01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34B72-DD28-4598-A201-D3DB02D3CD62}" type="datetimeFigureOut">
              <a:rPr lang="ru-RU" smtClean="0"/>
              <a:t>15.03.2025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A051-2437-451D-BDB7-88B60AE81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10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34B72-DD28-4598-A201-D3DB02D3CD62}" type="datetimeFigureOut">
              <a:rPr lang="ru-RU" smtClean="0"/>
              <a:t>15.03.2025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A051-2437-451D-BDB7-88B60AE81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47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34B72-DD28-4598-A201-D3DB02D3CD62}" type="datetimeFigureOut">
              <a:rPr lang="ru-RU" smtClean="0"/>
              <a:t>15.03.2025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8A051-2437-451D-BDB7-88B60AE81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8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66334" y="2446638"/>
            <a:ext cx="8896865" cy="205946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</a:rPr>
              <a:t>Путешествие по сказкам</a:t>
            </a:r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66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6600" b="1" dirty="0" err="1" smtClean="0">
                <a:solidFill>
                  <a:schemeClr val="accent1">
                    <a:lumMod val="75000"/>
                  </a:schemeClr>
                </a:solidFill>
              </a:rPr>
              <a:t>Г.Сутеева</a:t>
            </a:r>
            <a:endParaRPr lang="ru-RU" sz="6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29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S3CwS4oFs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597" y="1004148"/>
            <a:ext cx="4388817" cy="472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590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1yWqliqEd3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529" y="1070517"/>
            <a:ext cx="3643875" cy="4392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248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90" t="152" r="19693" b="79618"/>
          <a:stretch/>
        </p:blipFill>
        <p:spPr>
          <a:xfrm>
            <a:off x="3678621" y="1545021"/>
            <a:ext cx="4519448" cy="3682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818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3"/>
          <a:stretch/>
        </p:blipFill>
        <p:spPr>
          <a:xfrm>
            <a:off x="3794865" y="874371"/>
            <a:ext cx="4592390" cy="5062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1649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2812" y="2273643"/>
            <a:ext cx="9185188" cy="3188044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</a:rPr>
              <a:t>Спасибо за игру!</a:t>
            </a:r>
            <a:r>
              <a:rPr lang="ru-RU" sz="60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6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ru-RU" sz="6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34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795" y="1861845"/>
            <a:ext cx="5466323" cy="3804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420787" y="1021492"/>
            <a:ext cx="5087008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Кот рыболов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7907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51746" y="971337"/>
            <a:ext cx="5268096" cy="691888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Палочка выручалочка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7014" y="2001351"/>
            <a:ext cx="3717561" cy="3731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787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1769" y="888784"/>
            <a:ext cx="4038600" cy="956891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000" b="1" dirty="0" smtClean="0"/>
              <a:t>Мешок яблок</a:t>
            </a:r>
            <a:endParaRPr lang="ru-RU" sz="4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360" y="1762870"/>
            <a:ext cx="3645419" cy="4123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9665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0914" y="851337"/>
            <a:ext cx="4868917" cy="1098412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000" b="1" dirty="0" smtClean="0"/>
              <a:t>Кто сказал Мяу? </a:t>
            </a:r>
            <a:endParaRPr lang="ru-RU" sz="4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94831" y="2133291"/>
            <a:ext cx="5241082" cy="3788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455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843" y="816416"/>
            <a:ext cx="3975530" cy="5265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26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" r="1"/>
          <a:stretch/>
        </p:blipFill>
        <p:spPr>
          <a:xfrm>
            <a:off x="2652584" y="1598140"/>
            <a:ext cx="6554705" cy="349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44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6"/>
          <a:stretch/>
        </p:blipFill>
        <p:spPr>
          <a:xfrm>
            <a:off x="2364260" y="1779374"/>
            <a:ext cx="7133156" cy="344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05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5" b="8493"/>
          <a:stretch/>
        </p:blipFill>
        <p:spPr>
          <a:xfrm>
            <a:off x="3540145" y="809250"/>
            <a:ext cx="4755358" cy="527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269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17</Words>
  <Application>Microsoft Office PowerPoint</Application>
  <PresentationFormat>Широкоэкранный</PresentationFormat>
  <Paragraphs>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Путешествие по сказкам Г.Сутеева</vt:lpstr>
      <vt:lpstr>Презентация PowerPoint</vt:lpstr>
      <vt:lpstr>Палочка выручалочка</vt:lpstr>
      <vt:lpstr>Мешок яблок</vt:lpstr>
      <vt:lpstr>Кто сказал Мяу?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игру!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</dc:creator>
  <cp:lastModifiedBy>User</cp:lastModifiedBy>
  <cp:revision>34</cp:revision>
  <dcterms:created xsi:type="dcterms:W3CDTF">2023-10-27T13:55:42Z</dcterms:created>
  <dcterms:modified xsi:type="dcterms:W3CDTF">2025-03-15T14:34:34Z</dcterms:modified>
</cp:coreProperties>
</file>