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8" r:id="rId14"/>
    <p:sldId id="269" r:id="rId15"/>
    <p:sldId id="270" r:id="rId16"/>
    <p:sldId id="275" r:id="rId17"/>
    <p:sldId id="271" r:id="rId18"/>
    <p:sldId id="272" r:id="rId19"/>
    <p:sldId id="273" r:id="rId20"/>
    <p:sldId id="274" r:id="rId21"/>
    <p:sldId id="276" r:id="rId22"/>
    <p:sldId id="279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4E9DE-09E3-4CDE-823F-134ECD82C04E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E2660-9F18-4B47-97B0-6CDB3C624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42646688_83-adonius-club-p-patrioticheskii-fon-dlya-prezentatsii-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483768" y="3823929"/>
            <a:ext cx="6552728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«Любовь к Родине начинается с семьи»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Ф. Бэкон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11560" y="225544"/>
            <a:ext cx="8064896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«Патриотическое воспитание в семье»</a:t>
            </a:r>
            <a:endParaRPr kumimoji="0" lang="ru-RU" sz="4800" b="0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4104456" cy="596267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МАЛЫШОК-ГОЛЫШОК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                                                    </a:t>
            </a:r>
            <a:r>
              <a:rPr lang="ru-RU" sz="2400" b="1" dirty="0" smtClean="0"/>
              <a:t>Ох, какой же ты смешной,</a:t>
            </a:r>
            <a:br>
              <a:rPr lang="ru-RU" sz="2400" b="1" dirty="0" smtClean="0"/>
            </a:br>
            <a:r>
              <a:rPr lang="ru-RU" sz="2400" b="1" dirty="0" err="1" smtClean="0"/>
              <a:t>Малышок-голышок</a:t>
            </a:r>
            <a:r>
              <a:rPr lang="ru-RU" sz="2400" b="1" dirty="0" smtClean="0"/>
              <a:t>!</a:t>
            </a:r>
            <a:br>
              <a:rPr lang="ru-RU" sz="2400" b="1" dirty="0" smtClean="0"/>
            </a:br>
            <a:r>
              <a:rPr lang="ru-RU" sz="2400" b="1" dirty="0" smtClean="0"/>
              <a:t> Буду я тебя кормить </a:t>
            </a:r>
            <a:br>
              <a:rPr lang="ru-RU" sz="2400" b="1" dirty="0" smtClean="0"/>
            </a:br>
            <a:r>
              <a:rPr lang="ru-RU" sz="2400" b="1" dirty="0" smtClean="0"/>
              <a:t>И сажать на горшок!</a:t>
            </a:r>
            <a:br>
              <a:rPr lang="ru-RU" sz="2400" b="1" dirty="0" smtClean="0"/>
            </a:br>
            <a:r>
              <a:rPr lang="ru-RU" sz="2400" b="1" dirty="0" smtClean="0"/>
              <a:t>Я сошью тебе штанишки, Новую рубашечку!</a:t>
            </a:r>
            <a:br>
              <a:rPr lang="ru-RU" sz="2400" b="1" dirty="0" smtClean="0"/>
            </a:br>
            <a:r>
              <a:rPr lang="ru-RU" sz="2400" b="1" dirty="0" smtClean="0"/>
              <a:t>Лапти я тебе сплету, Будешь ты </a:t>
            </a:r>
            <a:r>
              <a:rPr lang="ru-RU" sz="2400" b="1" dirty="0" err="1" smtClean="0"/>
              <a:t>милашечка</a:t>
            </a:r>
            <a:r>
              <a:rPr lang="ru-RU" sz="2400" b="1" dirty="0" smtClean="0"/>
              <a:t>!</a:t>
            </a:r>
            <a:br>
              <a:rPr lang="ru-RU" sz="2400" b="1" dirty="0" smtClean="0"/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22748155_63659.jpg"/>
          <p:cNvPicPr>
            <a:picLocks noChangeAspect="1"/>
          </p:cNvPicPr>
          <p:nvPr/>
        </p:nvPicPr>
        <p:blipFill>
          <a:blip r:embed="rId3" cstate="print"/>
          <a:srcRect r="7274" b="7677"/>
          <a:stretch>
            <a:fillRect/>
          </a:stretch>
        </p:blipFill>
        <p:spPr>
          <a:xfrm>
            <a:off x="5013800" y="548680"/>
            <a:ext cx="3590647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225.png" descr="image (6)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04048" y="2924944"/>
            <a:ext cx="3629730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4176464" cy="60346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ВЕДУЧКА  </a:t>
            </a:r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400" b="1" dirty="0" smtClean="0">
                <a:latin typeface="+mn-lt"/>
              </a:rPr>
              <a:t/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Ты иди, малыш, не бойся.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Вот и первые шажки!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Я тебя, родной, не брошу,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Только ты не упади.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Поддержу тебя я в жизни,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Научу чему смогу!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Общая у нас рука с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тобою: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Крепко я тебя держу.</a:t>
            </a:r>
            <a:endParaRPr lang="ru-RU" sz="2400" b="1" dirty="0">
              <a:latin typeface="+mn-lt"/>
            </a:endParaRPr>
          </a:p>
        </p:txBody>
      </p:sp>
      <p:pic>
        <p:nvPicPr>
          <p:cNvPr id="5" name="Рисунок 4" descr="Kukly_Veduchky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4355976" y="1268760"/>
            <a:ext cx="4320480" cy="3952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4680520" cy="590465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ЗАЙЧИК НА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ПАЛЬЧИК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latin typeface="+mn-lt"/>
              </a:rPr>
              <a:t>Зайка беленький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пушистый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Прискакал ко мне во двор.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След оставил серебристый,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Что ведет в соседний бор.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Я его морковкой сочной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И капустой угощу.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Зайчик милый, прыг на пальчик!!!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Мамы нет – я слез не лью.</a:t>
            </a: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72" name="Picture 76" descr="image (7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48680"/>
            <a:ext cx="3479303" cy="2933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" name="Рисунок 80" descr="4c6d31fd8a4c9e9f5537fcd101acc825.jpg"/>
          <p:cNvPicPr>
            <a:picLocks noChangeAspect="1"/>
          </p:cNvPicPr>
          <p:nvPr/>
        </p:nvPicPr>
        <p:blipFill>
          <a:blip r:embed="rId4" cstate="print"/>
          <a:srcRect l="16925" r="23225" b="388"/>
          <a:stretch>
            <a:fillRect/>
          </a:stretch>
        </p:blipFill>
        <p:spPr>
          <a:xfrm rot="865161">
            <a:off x="5174150" y="3330562"/>
            <a:ext cx="3117630" cy="2917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764704"/>
            <a:ext cx="3960440" cy="554461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+mn-lt"/>
              </a:rPr>
              <a:t>Для изготовления куклы 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берем ткань, нитки, </a:t>
            </a:r>
            <a:r>
              <a:rPr lang="ru-RU" sz="3200" b="1" dirty="0" err="1" smtClean="0">
                <a:latin typeface="+mn-lt"/>
              </a:rPr>
              <a:t>синтепон</a:t>
            </a:r>
            <a:r>
              <a:rPr lang="ru-RU" sz="3200" b="1" dirty="0" smtClean="0">
                <a:latin typeface="+mn-lt"/>
              </a:rPr>
              <a:t> или вату</a:t>
            </a:r>
            <a:r>
              <a:rPr lang="ru-RU" sz="3200" b="1" dirty="0" smtClean="0"/>
              <a:t>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11560" y="692696"/>
            <a:ext cx="3762418" cy="5400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528392" cy="122413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9552" y="548680"/>
            <a:ext cx="3672408" cy="5760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644008" y="1916832"/>
            <a:ext cx="36724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Складываем ткань вдвое по длине, лицевой стороной наружу.</a:t>
            </a:r>
          </a:p>
          <a:p>
            <a:pPr algn="ctr"/>
            <a:r>
              <a:rPr lang="ru-RU" sz="3200" b="1" dirty="0" smtClean="0"/>
              <a:t> С одного края закладываем угол ткани внутрь.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888432" cy="122413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9552" y="764704"/>
            <a:ext cx="3570289" cy="5328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355976" y="980728"/>
            <a:ext cx="4248472" cy="5184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Посередине наклонной линии собираем ткань в пучок и туго перевязываем одним концом нити – формируем ушки.</a:t>
            </a:r>
          </a:p>
          <a:p>
            <a:pPr algn="ctr"/>
            <a:r>
              <a:rPr lang="ru-RU" sz="3200" b="1" dirty="0" smtClean="0"/>
              <a:t> Нить на протяжении всей работы не обрезаем.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672408" cy="122413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>
          <a:xfrm>
            <a:off x="611560" y="764704"/>
            <a:ext cx="3528631" cy="5400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4048" y="2708920"/>
            <a:ext cx="33843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Формируем голову зайца, наполнив её </a:t>
            </a:r>
            <a:r>
              <a:rPr lang="ru-RU" sz="3200" b="1" dirty="0" err="1" smtClean="0"/>
              <a:t>синтепоном</a:t>
            </a:r>
            <a:r>
              <a:rPr lang="ru-RU" sz="3200" b="1" dirty="0" smtClean="0"/>
              <a:t> или ватой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600400" cy="122413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692696"/>
            <a:ext cx="3613638" cy="5400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572000" y="2780928"/>
            <a:ext cx="39604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Свободным концом нити перевязываем ткань на шее и закрепляем нить петлёй.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744416" cy="122413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11561" y="764705"/>
            <a:ext cx="3679929" cy="5328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148064" y="3140968"/>
            <a:ext cx="3240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Укладываем ткань пополам или в три слоя.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2952328" cy="122413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11560" y="658082"/>
            <a:ext cx="3744415" cy="56888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572000" y="2708920"/>
            <a:ext cx="40324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Свободный конец ткани скручиваем примерно на третью часть длины лоскута – формируем лапки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984776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НАРОДНАЯ КУКЛА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170" name="image27.jpeg" descr="DSC018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96752"/>
            <a:ext cx="3600400" cy="47082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644008" y="2492896"/>
            <a:ext cx="4176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Увлекла, очаровала, Пышным цветом расцвела, Кукла древняя, родная, Полюбила я тебя!</a:t>
            </a:r>
          </a:p>
          <a:p>
            <a:pPr algn="ctr"/>
            <a:r>
              <a:rPr lang="ru-RU" sz="2400" b="1" dirty="0" smtClean="0"/>
              <a:t>Мудрость скромную, простую Ты несешь через века!</a:t>
            </a:r>
          </a:p>
          <a:p>
            <a:pPr algn="ctr"/>
            <a:r>
              <a:rPr lang="ru-RU" sz="2400" b="1" dirty="0" smtClean="0"/>
              <a:t>Род людской оберегаешь: Мать, Ребенка и Отца!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384376" cy="122413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>
          <a:xfrm>
            <a:off x="683568" y="692696"/>
            <a:ext cx="3323952" cy="542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644008" y="3429000"/>
            <a:ext cx="33123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Прикладываем лапки к шее зайчика сзади.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888432" cy="122413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3568" y="692696"/>
            <a:ext cx="3528392" cy="54716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788024" y="3501008"/>
            <a:ext cx="3744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Закрепляем ткань к туловищу под лапками.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888432" cy="122413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3568" y="692696"/>
            <a:ext cx="3672408" cy="5472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499992" y="2708920"/>
            <a:ext cx="4104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Оставшимся концом нити перевязываем туловище </a:t>
            </a:r>
          </a:p>
          <a:p>
            <a:pPr algn="ctr"/>
            <a:r>
              <a:rPr lang="ru-RU" sz="3200" b="1" dirty="0" smtClean="0"/>
              <a:t>крест-накрест,</a:t>
            </a:r>
          </a:p>
          <a:p>
            <a:pPr algn="ctr"/>
            <a:r>
              <a:rPr lang="ru-RU" sz="3200" b="1" dirty="0" smtClean="0"/>
              <a:t> закрепляем нитку на шее и обрываем её.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352928" cy="122413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Оформляем зайчика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3568" y="1340768"/>
            <a:ext cx="3519073" cy="49578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788024" y="1340767"/>
            <a:ext cx="3671765" cy="4968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352928" cy="122413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 descr="1670222337_papikpro-com-p-kak-poshagovo-sdelat-applikatsiyu-zaika-sk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94" y="734204"/>
            <a:ext cx="7200906" cy="51446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352928" cy="122413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Правила изготовления </a:t>
            </a:r>
            <a:r>
              <a:rPr lang="ru-RU" sz="3200" b="1" dirty="0" err="1" smtClean="0">
                <a:solidFill>
                  <a:srgbClr val="C00000"/>
                </a:solidFill>
              </a:rPr>
              <a:t>куклы-берегини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772816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buFont typeface="Wingdings 2"/>
              <a:buChar char=""/>
              <a:defRPr/>
            </a:pPr>
            <a:r>
              <a:rPr lang="ru-RU" sz="2800" b="1" dirty="0" smtClean="0"/>
              <a:t>каждая куколка создаётся  с определенной целью</a:t>
            </a:r>
          </a:p>
          <a:p>
            <a:pPr marL="274320" indent="-274320">
              <a:buFont typeface="Wingdings 2"/>
              <a:buChar char=""/>
              <a:defRPr/>
            </a:pPr>
            <a:r>
              <a:rPr lang="ru-RU" sz="2800" b="1" dirty="0" smtClean="0"/>
              <a:t>куклы-обереги  самые разные, но одно у них  общее: у таких кукол нет лица </a:t>
            </a:r>
          </a:p>
          <a:p>
            <a:pPr marL="274320" indent="-274320">
              <a:buFont typeface="Wingdings 2"/>
              <a:buChar char=""/>
              <a:defRPr/>
            </a:pPr>
            <a:r>
              <a:rPr lang="ru-RU" sz="2800" b="1" dirty="0" err="1" smtClean="0"/>
              <a:t>куклу-берегиню</a:t>
            </a:r>
            <a:r>
              <a:rPr lang="ru-RU" sz="2800" b="1" dirty="0" smtClean="0"/>
              <a:t> изготавливают без иголки (и даже без ножниц)</a:t>
            </a:r>
          </a:p>
          <a:p>
            <a:pPr marL="274320" indent="-274320">
              <a:buFont typeface="Wingdings 2"/>
              <a:buChar char=""/>
              <a:defRPr/>
            </a:pPr>
            <a:r>
              <a:rPr lang="ru-RU" sz="2800" b="1" dirty="0" smtClean="0"/>
              <a:t>кукла-оберег должна быть не больше 10-12 см (размером с ладошку)</a:t>
            </a:r>
          </a:p>
          <a:p>
            <a:pPr marL="274320" indent="-274320">
              <a:buFont typeface="Wingdings 2"/>
              <a:buChar char=""/>
              <a:defRPr/>
            </a:pPr>
            <a:r>
              <a:rPr lang="ru-RU" sz="2800" b="1" dirty="0" err="1" smtClean="0"/>
              <a:t>куклу-берегиню</a:t>
            </a:r>
            <a:r>
              <a:rPr lang="ru-RU" sz="2800" b="1" dirty="0" smtClean="0"/>
              <a:t> нужно создавать с добрыми мыслями и любовью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 descr="1642640922_96-adonius-club-p-fon-dlya-prezentatsii-folklor-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4" name="Picture 28" descr="DSC019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548680"/>
            <a:ext cx="3292624" cy="3088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29" descr="Фото0462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 rot="261903">
            <a:off x="5278826" y="3046341"/>
            <a:ext cx="3325787" cy="3562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611560" y="773749"/>
            <a:ext cx="53285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611560" y="871481"/>
            <a:ext cx="4176464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cs typeface="Arial" pitchFamily="34" charset="0"/>
              </a:rPr>
              <a:t>КУКОЛКА  НА  СЧАСТЬЕ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itchFamily="34" charset="0"/>
              </a:rPr>
              <a:t>(</a:t>
            </a:r>
            <a:r>
              <a:rPr lang="ru-RU" sz="2800" b="1" dirty="0" err="1" smtClean="0">
                <a:solidFill>
                  <a:srgbClr val="C00000"/>
                </a:solidFill>
                <a:cs typeface="Arial" pitchFamily="34" charset="0"/>
              </a:rPr>
              <a:t>Р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cs typeface="Arial" pitchFamily="34" charset="0"/>
              </a:rPr>
              <a:t>жевское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itchFamily="34" charset="0"/>
              </a:rPr>
              <a:t> счастье)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aseline="0" dirty="0" smtClean="0"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Кукла милая малышка,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baseline="0" dirty="0" smtClean="0">
                <a:cs typeface="Arial" pitchFamily="34" charset="0"/>
              </a:rPr>
              <a:t>Подойду к ней очень близко,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Рассмотрю ее косу…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cs typeface="Arial" pitchFamily="34" charset="0"/>
              </a:rPr>
              <a:t>Я такую же хочу!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cs typeface="Arial" pitchFamily="34" charset="0"/>
              </a:rPr>
              <a:t>На косе стоит красуется,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cs typeface="Arial" pitchFamily="34" charset="0"/>
              </a:rPr>
              <a:t>Этой куклой все любуются!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cs typeface="Arial" pitchFamily="34" charset="0"/>
              </a:rPr>
              <a:t>Кукла счастья всем желает,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cs typeface="Arial" pitchFamily="34" charset="0"/>
              </a:rPr>
              <a:t>Никого не забывает!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692696"/>
            <a:ext cx="4762872" cy="554461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>РОЩА</a:t>
            </a:r>
            <a:br>
              <a:rPr lang="ru-RU" sz="31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>(Мировое дерево</a:t>
            </a: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                                                                               </a:t>
            </a:r>
            <a:r>
              <a:rPr lang="ru-RU" sz="2700" b="1" dirty="0" smtClean="0">
                <a:latin typeface="+mn-lt"/>
              </a:rPr>
              <a:t>Роща, Древо Мировое,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Две судьбы соедини,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Молодым прожить без горя ,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В мире, радости, любви!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Стебелек пусть нежный очень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Будем сильным ! И в роду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Только лучшие из лучших 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Славят Родину мою!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Древо жизни Мировое 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Пышным цветом расцвети!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Молодым навеки Древом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Счастье жизни подари!</a:t>
            </a:r>
            <a:br>
              <a:rPr lang="ru-RU" sz="2700" b="1" dirty="0" smtClean="0">
                <a:latin typeface="+mn-lt"/>
              </a:rPr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sz="2200" b="1" dirty="0"/>
          </a:p>
        </p:txBody>
      </p:sp>
      <p:pic>
        <p:nvPicPr>
          <p:cNvPr id="5" name="Рисунок 4" descr="e20a3e79d4db9425534c0144cf0244ce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548681"/>
            <a:ext cx="2882034" cy="2952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detsad-137071-1475245411.jpg"/>
          <p:cNvPicPr>
            <a:picLocks noChangeAspect="1"/>
          </p:cNvPicPr>
          <p:nvPr/>
        </p:nvPicPr>
        <p:blipFill>
          <a:blip r:embed="rId4" cstate="print"/>
          <a:srcRect r="5178" b="16400"/>
          <a:stretch>
            <a:fillRect/>
          </a:stretch>
        </p:blipFill>
        <p:spPr>
          <a:xfrm rot="20527711">
            <a:off x="998798" y="3398003"/>
            <a:ext cx="2605646" cy="2933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404664"/>
            <a:ext cx="4392488" cy="604867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</a:rPr>
              <a:t>МАТЕРИНСТВО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(беременная)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dirty="0" smtClean="0"/>
              <a:t>                                                                  </a:t>
            </a:r>
            <a:r>
              <a:rPr lang="ru-RU" sz="2400" b="1" dirty="0" smtClean="0">
                <a:latin typeface="+mn-lt"/>
              </a:rPr>
              <a:t>Ожиданье Матерью Ребенка – Счастье небывалой красоты!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Маме с благодарностью за это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Хочется всю жизнь дарить цветы. Кто родится: Дочь или Сыночек? Ну, а может быть, придут вдвоем? Тихо сердце мамы будет биться, 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В сладком ожидании споет…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Куклу Материнство-Ожиданье Неспроста творил честной народ,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Бережет из века в век для сердца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главное: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Наш великий праведный славянский Род!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/>
          </a:p>
        </p:txBody>
      </p:sp>
      <p:pic>
        <p:nvPicPr>
          <p:cNvPr id="5" name="image209.jpeg" descr="image (11)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5576" y="908720"/>
            <a:ext cx="3096344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548680"/>
            <a:ext cx="4608512" cy="568863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</a:rPr>
              <a:t>МАМКА, МАМУШКА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(Семья)</a:t>
            </a: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latin typeface="+mn-lt"/>
              </a:rPr>
              <a:t>Эта куколка моя самая любимая,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Мной она хранимая! 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Будет в доме Мир да Лад,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Каждый в доме МАМЕ рад! Кукла дом наш согревает, Счастья и любви желает!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Будем мир семьи хранить,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Любовью ближних дорожить!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8439" name="Picture 7" descr="Фото0089"/>
          <p:cNvPicPr>
            <a:picLocks noChangeAspect="1" noChangeArrowheads="1"/>
          </p:cNvPicPr>
          <p:nvPr/>
        </p:nvPicPr>
        <p:blipFill>
          <a:blip r:embed="rId3" cstate="print"/>
          <a:srcRect l="9524" t="13068" r="11905" b="13427"/>
          <a:stretch>
            <a:fillRect/>
          </a:stretch>
        </p:blipFill>
        <p:spPr bwMode="auto">
          <a:xfrm>
            <a:off x="827584" y="620688"/>
            <a:ext cx="2952328" cy="4025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0d8a3c5802441e7bf4951b2ed2ut--kukly-i-igrushki-kukla-obereg-mamush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497413">
            <a:off x="1075707" y="3572853"/>
            <a:ext cx="3150814" cy="2540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60346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ПЕЛЕНАШКА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     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>
                <a:latin typeface="+mn-lt"/>
              </a:rPr>
              <a:t>Вот какая </a:t>
            </a:r>
            <a:r>
              <a:rPr lang="ru-RU" sz="2400" b="1" dirty="0" err="1" smtClean="0">
                <a:latin typeface="+mn-lt"/>
              </a:rPr>
              <a:t>Пеленашка</a:t>
            </a:r>
            <a:r>
              <a:rPr lang="ru-RU" sz="2400" b="1" dirty="0" smtClean="0">
                <a:latin typeface="+mn-lt"/>
              </a:rPr>
              <a:t>,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Кукла – чудная милашка!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Колыбельку согревает, Доченьку оберегает!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Много у нее пеленок, 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Тихо спит ее ребенок. Колыбель качается,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Малышка просыпается</a:t>
            </a:r>
            <a:endParaRPr lang="ru-RU" sz="2400" b="1" dirty="0">
              <a:latin typeface="+mn-lt"/>
            </a:endParaRPr>
          </a:p>
        </p:txBody>
      </p:sp>
      <p:pic>
        <p:nvPicPr>
          <p:cNvPr id="5" name="Рисунок 4" descr="a5083de5-7477-5e2e-aa92-1a9250f8a6bd.jpg"/>
          <p:cNvPicPr>
            <a:picLocks noChangeAspect="1"/>
          </p:cNvPicPr>
          <p:nvPr/>
        </p:nvPicPr>
        <p:blipFill>
          <a:blip r:embed="rId3" cstate="print"/>
          <a:srcRect l="11111" r="5556" b="953"/>
          <a:stretch>
            <a:fillRect/>
          </a:stretch>
        </p:blipFill>
        <p:spPr>
          <a:xfrm>
            <a:off x="5292080" y="548680"/>
            <a:ext cx="3312368" cy="2808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7c1da29acb2afaeb0ac4f95083ns-kukly-i-igrushki-pelenash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73515">
            <a:off x="5063541" y="3275192"/>
            <a:ext cx="3412065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2640922_96-adonius-club-p-fon-dlya-prezentatsii-folklor-9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3970784" cy="561662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БАБОЧКА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400" b="1" dirty="0" smtClean="0">
                <a:latin typeface="+mn-lt"/>
              </a:rPr>
              <a:t>Кто тут в воздухе парит?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В люльке он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народ смешит?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Это бабочка такая!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Яркая, большая!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Бабочка вращается-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Кроха улыбается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8" name="image239.jpeg" descr="image (13)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4008" y="1268760"/>
            <a:ext cx="4104456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287</Words>
  <Application>Microsoft Office PowerPoint</Application>
  <PresentationFormat>Экран (4:3)</PresentationFormat>
  <Paragraphs>49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НАРОДНАЯ КУКЛА</vt:lpstr>
      <vt:lpstr>Правила изготовления куклы-берегини</vt:lpstr>
      <vt:lpstr>Слайд 4</vt:lpstr>
      <vt:lpstr>РОЩА (Мировое дерево)                                                                                Роща, Древо Мировое, Две судьбы соедини, Молодым прожить без горя , В мире, радости, любви! Стебелек пусть нежный очень Будем сильным ! И в роду Только лучшие из лучших  Славят Родину мою! Древо жизни Мировое  Пышным цветом расцвети! Молодым навеки Древом Счастье жизни подари!  </vt:lpstr>
      <vt:lpstr>МАТЕРИНСТВО (беременная)                                                                   Ожиданье Матерью Ребенка – Счастье небывалой красоты! Маме с благодарностью за это Хочется всю жизнь дарить цветы. Кто родится: Дочь или Сыночек? Ну, а может быть, придут вдвоем? Тихо сердце мамы будет биться,  В сладком ожидании споет… Куклу Материнство-Ожиданье Неспроста творил честной народ, Бережет из века в век для сердца главное: Наш великий праведный славянский Род! </vt:lpstr>
      <vt:lpstr>МАМКА, МАМУШКА (Семья)  Эта куколка моя самая любимая, Мной она хранимая!  Будет в доме Мир да Лад, Каждый в доме МАМЕ рад! Кукла дом наш согревает, Счастья и любви желает! Будем мир семьи хранить, Любовью ближних дорожить!   </vt:lpstr>
      <vt:lpstr>ПЕЛЕНАШКА                                   Вот какая Пеленашка, Кукла – чудная милашка! Колыбельку согревает, Доченьку оберегает! Много у нее пеленок,  Тихо спит ее ребенок. Колыбель качается, Малышка просыпается</vt:lpstr>
      <vt:lpstr>БАБОЧКА  Кто тут в воздухе парит? В люльке он народ смешит? Это бабочка такая! Яркая, большая! Бабочка вращается- Кроха улыбается </vt:lpstr>
      <vt:lpstr>МАЛЫШОК-ГОЛЫШОК                                                     Ох, какой же ты смешной, Малышок-голышок!  Буду я тебя кормить  И сажать на горшок! Я сошью тебе штанишки, Новую рубашечку! Лапти я тебе сплету, Будешь ты милашечка! </vt:lpstr>
      <vt:lpstr>ВЕДУЧКА    Ты иди, малыш, не бойся. Вот и первые шажки! Я тебя, родной, не брошу, Только ты не упади. Поддержу тебя я в жизни, Научу чему смогу! Общая у нас рука с тобою: Крепко я тебя держу.</vt:lpstr>
      <vt:lpstr>ЗАЙЧИК НА  ПАЛЬЧИК  Зайка беленький пушистый Прискакал ко мне во двор. След оставил серебристый, Что ведет в соседний бор. Я его морковкой сочной И капустой угощу. Зайчик милый, прыг на пальчик!!! Мамы нет – я слез не лью. </vt:lpstr>
      <vt:lpstr>Для изготовления куклы  берем ткань, нитки, синтепон или вату.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Оформляем зайчика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47</cp:revision>
  <dcterms:created xsi:type="dcterms:W3CDTF">2023-01-21T08:26:45Z</dcterms:created>
  <dcterms:modified xsi:type="dcterms:W3CDTF">2023-01-23T10:27:36Z</dcterms:modified>
</cp:coreProperties>
</file>