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63" r:id="rId3"/>
    <p:sldId id="272" r:id="rId4"/>
    <p:sldId id="273" r:id="rId5"/>
    <p:sldId id="267" r:id="rId6"/>
    <p:sldId id="261" r:id="rId7"/>
    <p:sldId id="274" r:id="rId8"/>
    <p:sldId id="257" r:id="rId9"/>
    <p:sldId id="258" r:id="rId10"/>
    <p:sldId id="275" r:id="rId11"/>
    <p:sldId id="276" r:id="rId12"/>
    <p:sldId id="277" r:id="rId13"/>
    <p:sldId id="278" r:id="rId14"/>
    <p:sldId id="279" r:id="rId15"/>
    <p:sldId id="262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B83128B-32D0-4659-ABD2-98DD4DB9B3E7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7E1CC4F-2594-46B1-9677-0A0FFE8BA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208912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Классный час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«Покормите птиц зимой»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(1-2 класс)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437112"/>
            <a:ext cx="7772400" cy="2020214"/>
          </a:xfrm>
        </p:spPr>
        <p:txBody>
          <a:bodyPr>
            <a:normAutofit/>
          </a:bodyPr>
          <a:lstStyle/>
          <a:p>
            <a:r>
              <a:rPr lang="ru-RU" dirty="0" smtClean="0"/>
              <a:t>Составитель:</a:t>
            </a:r>
          </a:p>
          <a:p>
            <a:r>
              <a:rPr lang="ru-RU" dirty="0" smtClean="0"/>
              <a:t>Наушерванова </a:t>
            </a:r>
            <a:r>
              <a:rPr lang="ru-RU" dirty="0" err="1" smtClean="0"/>
              <a:t>Зульфия</a:t>
            </a:r>
            <a:r>
              <a:rPr lang="ru-RU" dirty="0" smtClean="0"/>
              <a:t> </a:t>
            </a:r>
            <a:r>
              <a:rPr lang="ru-RU" dirty="0" err="1" smtClean="0"/>
              <a:t>Фатиховна</a:t>
            </a:r>
            <a:r>
              <a:rPr lang="ru-RU" dirty="0"/>
              <a:t>,</a:t>
            </a:r>
            <a:endParaRPr lang="ru-RU" dirty="0" smtClean="0"/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err="1" smtClean="0"/>
              <a:t>МАОУ</a:t>
            </a:r>
            <a:r>
              <a:rPr lang="ru-RU" dirty="0" smtClean="0"/>
              <a:t> СОШ № 2 им. </a:t>
            </a:r>
            <a:r>
              <a:rPr lang="ru-RU" dirty="0" err="1" smtClean="0"/>
              <a:t>А.М.Мирзагитова</a:t>
            </a:r>
            <a:endParaRPr lang="ru-RU" dirty="0" smtClean="0"/>
          </a:p>
          <a:p>
            <a:r>
              <a:rPr lang="ru-RU" dirty="0"/>
              <a:t>с</a:t>
            </a:r>
            <a:r>
              <a:rPr lang="ru-RU" dirty="0" smtClean="0"/>
              <a:t>. Кандры </a:t>
            </a:r>
            <a:r>
              <a:rPr lang="ru-RU" dirty="0" err="1" smtClean="0"/>
              <a:t>Туймазинского</a:t>
            </a:r>
            <a:r>
              <a:rPr lang="ru-RU" dirty="0" smtClean="0"/>
              <a:t> района</a:t>
            </a:r>
          </a:p>
          <a:p>
            <a:r>
              <a:rPr lang="ru-RU" dirty="0" smtClean="0"/>
              <a:t> Республики Башкортостан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4278610" cy="321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936104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«Самые-самые…»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1008112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ea typeface="Calibri"/>
                <a:cs typeface="Times New Roman"/>
              </a:rPr>
              <a:t>Какая птица самая </a:t>
            </a:r>
            <a:r>
              <a:rPr lang="ru-RU" b="1" dirty="0" smtClean="0">
                <a:ea typeface="Calibri"/>
                <a:cs typeface="Times New Roman"/>
              </a:rPr>
              <a:t>крупная в мире?</a:t>
            </a:r>
            <a:endParaRPr lang="ru-RU" b="1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8342" y="2348880"/>
            <a:ext cx="2371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a typeface="Calibri"/>
                <a:cs typeface="Times New Roman"/>
              </a:rPr>
              <a:t>Страус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348880"/>
            <a:ext cx="4376737" cy="324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7" descr="C:\Users\Ziliya\Desktop\%D0%B1%D0%B5%D0%B3%D1%83%D1%89%D0%B8%D0%B9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67" y="3284984"/>
            <a:ext cx="263691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6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936104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«Самые-самые…»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72008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ea typeface="Calibri"/>
                <a:cs typeface="Times New Roman"/>
              </a:rPr>
              <a:t>Какая птица самая мелкая?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04864"/>
            <a:ext cx="3009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ea typeface="Calibri"/>
                <a:cs typeface="Times New Roman"/>
              </a:rPr>
              <a:t>Колибри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" r="6244"/>
          <a:stretch/>
        </p:blipFill>
        <p:spPr bwMode="auto">
          <a:xfrm>
            <a:off x="4124772" y="2348880"/>
            <a:ext cx="4399295" cy="327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96703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6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936104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«Самые-самые…»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Какая птица летает быстрее всех?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348880"/>
            <a:ext cx="24961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ea typeface="Calibri"/>
                <a:cs typeface="Times New Roman"/>
              </a:rPr>
              <a:t>Сапсан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564904"/>
            <a:ext cx="4536504" cy="302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18321"/>
            <a:ext cx="2472431" cy="247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2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936104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«Самые-самые…»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6623"/>
            <a:ext cx="8183880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Какая птица летает выше всех?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6" y="2407228"/>
            <a:ext cx="26837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ea typeface="Times New Roman"/>
              </a:rPr>
              <a:t>Грифон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1"/>
          <a:stretch/>
        </p:blipFill>
        <p:spPr bwMode="auto">
          <a:xfrm>
            <a:off x="4114121" y="2407228"/>
            <a:ext cx="4426888" cy="316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07228"/>
            <a:ext cx="2381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8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936104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«Самые-самые…»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6623"/>
            <a:ext cx="8183880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Какая птица плавает лучше всех?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76872"/>
            <a:ext cx="29642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Пингвин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8"/>
            <a:ext cx="4318020" cy="2877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5" y="3046313"/>
            <a:ext cx="2686943" cy="26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5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Кроссворд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</p:nvPr>
        </p:nvGraphicFramePr>
        <p:xfrm>
          <a:off x="2500293" y="1500173"/>
          <a:ext cx="4143408" cy="2857520"/>
        </p:xfrm>
        <a:graphic>
          <a:graphicData uri="http://schemas.openxmlformats.org/drawingml/2006/table">
            <a:tbl>
              <a:tblPr/>
              <a:tblGrid>
                <a:gridCol w="283751"/>
                <a:gridCol w="282139"/>
                <a:gridCol w="283751"/>
                <a:gridCol w="282139"/>
                <a:gridCol w="283751"/>
                <a:gridCol w="282139"/>
                <a:gridCol w="302599"/>
                <a:gridCol w="354380"/>
                <a:gridCol w="373228"/>
                <a:gridCol w="283751"/>
                <a:gridCol w="283751"/>
                <a:gridCol w="282139"/>
                <a:gridCol w="283751"/>
                <a:gridCol w="282139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rowSpan="3"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190"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https://media.istockphoto.com/vectors/vector-garden-and-forest-berries-sketch-pattern-vector-id958253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285860"/>
            <a:ext cx="1143008" cy="1143008"/>
          </a:xfrm>
          <a:prstGeom prst="rect">
            <a:avLst/>
          </a:prstGeom>
          <a:noFill/>
        </p:spPr>
      </p:pic>
      <p:sp>
        <p:nvSpPr>
          <p:cNvPr id="1028" name="AutoShape 4" descr="http://monateka.com/images/865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monateka.com/images/865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85860"/>
            <a:ext cx="1316273" cy="1141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http://segal.by/wp-content/uploads/2018/07/%D0%9A%D1%80%D1%83%D0%BF%D1%8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5000636"/>
            <a:ext cx="1571636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cs5.livemaster.ru/storage/5e/51/db27ef2a8838a279581644f52a8q--materialy-dlya-tvorchestva-shishki-sosny-eli-listvennits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3786190"/>
            <a:ext cx="1473200" cy="110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w-dog.ru/wallpapers/1/9/4701248514958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929198"/>
            <a:ext cx="1524000" cy="108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kerzhenskiy.ru/upload/medialibrary/032/032b02b88d3df146f4827bfe2893bc8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5072074"/>
            <a:ext cx="1263650" cy="94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7" name="Picture 13" descr="https://www.christiancentury.org/sites/cc-d7.dd/files/styles/1015x620/public/images/detail/010417holycrumbs.jpg?itok=dJfP58A1&amp;timestamp=148193033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929198"/>
            <a:ext cx="2428892" cy="1107958"/>
          </a:xfrm>
          <a:prstGeom prst="rect">
            <a:avLst/>
          </a:prstGeom>
          <a:noFill/>
        </p:spPr>
      </p:pic>
      <p:pic>
        <p:nvPicPr>
          <p:cNvPr id="20" name="Рисунок 19" descr="http://malina-market.ru/images/watermarked/1/detailed/20/3056823H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12" y="3286124"/>
            <a:ext cx="92869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static.dochkisinochki.ru/upload/img_loader/03/89/bb/GL000576722_00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2500306"/>
            <a:ext cx="1123950" cy="12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derbrotdoc.files.wordpress.com/2013/09/vk3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3714752"/>
            <a:ext cx="1485900" cy="102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s://w-dog.ru/wallpapers/4/18/459359945416268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0298" y="2214554"/>
            <a:ext cx="13144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s://mensila.com/wp-content/uploads/2017/08/tykvennye-semechki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5786" y="2643182"/>
            <a:ext cx="1593850" cy="94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Виды кормушек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://cdn.akrosta.ru/archive/2016-02-28/28fb45abee887d3d4968e5dfb381bb9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428736"/>
            <a:ext cx="378621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landshaftadvice.ru/wp-content/uploads/2017/10/Kormushka-dlya-ptits-6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857364"/>
            <a:ext cx="271464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bezgoroda.com/wp-content/uploads/2017/02/Untitled-design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071942"/>
            <a:ext cx="128588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6429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Наши эко-кормушки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214422"/>
            <a:ext cx="2723574" cy="484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142984"/>
            <a:ext cx="2686236" cy="477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142984"/>
            <a:ext cx="2803229" cy="498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1142984"/>
            <a:ext cx="2843413" cy="505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1142984"/>
            <a:ext cx="2893239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C:\Users\User\Documents\Зульфия, школа\2 класс\Мастер-класс\IMG-20181205-WA000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1142984"/>
            <a:ext cx="3714776" cy="4953033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14612" y="1142984"/>
            <a:ext cx="3786214" cy="504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0298" y="1214422"/>
            <a:ext cx="3751703" cy="500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71802" y="1071546"/>
            <a:ext cx="297360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Голос 022.m4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740352" y="5308914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4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4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4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0"/>
                            </p:stCondLst>
                            <p:childTnLst>
                              <p:par>
                                <p:cTn id="77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8000"/>
                            </p:stCondLst>
                            <p:childTnLst>
                              <p:par>
                                <p:cTn id="8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000"/>
                            </p:stCondLst>
                            <p:childTnLst>
                              <p:par>
                                <p:cTn id="88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0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1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6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000"/>
                            </p:stCondLst>
                            <p:childTnLst>
                              <p:par>
                                <p:cTn id="98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0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0"/>
                            </p:stCondLst>
                            <p:childTnLst>
                              <p:par>
                                <p:cTn id="10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400" decel="100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4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4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4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3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3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6000"/>
                            </p:stCondLst>
                            <p:childTnLst>
                              <p:par>
                                <p:cTn id="1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9000"/>
                            </p:stCondLst>
                            <p:childTnLst>
                              <p:par>
                                <p:cTn id="138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0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34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85725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Наши эко-кормушки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User\Documents\Зульфия, школа\2 класс\Мастер-класс\IMG-20181206-WA0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150019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C:\Users\User\Documents\Зульфия, школа\2 класс\Мастер-класс\IMG-20181206-WA000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357298"/>
            <a:ext cx="14287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cuments\Зульфия, школа\2 класс\Мастер-класс\IMG-20181206-WA00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285860"/>
            <a:ext cx="142876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ocuments\Зульфия, школа\2 класс\Мастер-класс\IMG-20181204-WA00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1285860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ocuments\Зульфия, школа\2 класс\Мастер-класс\IMG-20181206-WA00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1357298"/>
            <a:ext cx="14287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ocuments\Зульфия, школа\2 класс\Мастер-класс\IMG-20181205-WA00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3857628"/>
            <a:ext cx="17145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ocuments\Зульфия, школа\2 класс\Мастер-класс\20181204_15263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3857628"/>
            <a:ext cx="17145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ocuments\Зульфия, школа\2 класс\Мастер-класс\IMG-20181206-WA000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3857628"/>
            <a:ext cx="142876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ocuments\Зульфия, школа\2 класс\Мастер-класс\IMG-20181208-WA000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3857628"/>
            <a:ext cx="16430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30753"/>
            <a:ext cx="8352927" cy="123415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904406" y="2625502"/>
            <a:ext cx="2891730" cy="289173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4086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836712"/>
            <a:ext cx="8183880" cy="50926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Цель:</a:t>
            </a:r>
            <a:r>
              <a:rPr lang="ru-RU" dirty="0" smtClean="0"/>
              <a:t> Формирование у детей желания и стремления помогать птицам зимой.</a:t>
            </a:r>
            <a:br>
              <a:rPr lang="ru-RU" dirty="0" smtClean="0"/>
            </a:br>
            <a:r>
              <a:rPr lang="ru-RU" b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-образовательная: повторить названия некоторых зимующих птиц родного края;</a:t>
            </a:r>
            <a:br>
              <a:rPr lang="ru-RU" dirty="0" smtClean="0"/>
            </a:br>
            <a:r>
              <a:rPr lang="ru-RU" dirty="0" smtClean="0"/>
              <a:t>-развивающая: развивать память, речь, внимание, познавательный интерес к окружающему миру, мышление;</a:t>
            </a:r>
            <a:br>
              <a:rPr lang="ru-RU" dirty="0" smtClean="0"/>
            </a:br>
            <a:r>
              <a:rPr lang="ru-RU" dirty="0" smtClean="0"/>
              <a:t>-воспитательная: воспитывать любовь к природе; чувство сопереживания птицам в холодное время года.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Угадайте загадку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412776"/>
            <a:ext cx="7597472" cy="208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Холода их так пугают, </a:t>
            </a:r>
          </a:p>
          <a:p>
            <a:pPr marL="0" indent="0">
              <a:buNone/>
            </a:pPr>
            <a:r>
              <a:rPr lang="ru-RU" b="1" dirty="0" smtClean="0"/>
              <a:t>К тёплым странам улетают,</a:t>
            </a:r>
          </a:p>
          <a:p>
            <a:pPr marL="0" indent="0">
              <a:buNone/>
            </a:pPr>
            <a:r>
              <a:rPr lang="ru-RU" b="1" dirty="0" smtClean="0"/>
              <a:t>Петь не могут, веселиться.</a:t>
            </a:r>
          </a:p>
          <a:p>
            <a:pPr marL="0" indent="0">
              <a:buNone/>
            </a:pPr>
            <a:r>
              <a:rPr lang="ru-RU" b="1" dirty="0" smtClean="0"/>
              <a:t>Кто собрался в стайки?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72980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ru-RU" sz="5400" b="1" dirty="0">
                <a:solidFill>
                  <a:srgbClr val="002060"/>
                </a:solidFill>
              </a:rPr>
              <a:t>ПТИЦЫ</a:t>
            </a:r>
          </a:p>
        </p:txBody>
      </p:sp>
    </p:spTree>
    <p:extLst>
      <p:ext uri="{BB962C8B-B14F-4D97-AF65-F5344CB8AC3E}">
        <p14:creationId xmlns:p14="http://schemas.microsoft.com/office/powerpoint/2010/main" val="246574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8183880" cy="7920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Разгадайте ребусы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51" y="1257504"/>
            <a:ext cx="2232247" cy="116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25" y="3025976"/>
            <a:ext cx="285480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463" y="3038919"/>
            <a:ext cx="3147862" cy="112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978" y="1273727"/>
            <a:ext cx="3121347" cy="121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12" y="4654598"/>
            <a:ext cx="2932113" cy="131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8" y="4654598"/>
            <a:ext cx="27432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5" y="2329347"/>
            <a:ext cx="1914526" cy="75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242" y="2329347"/>
            <a:ext cx="2490301" cy="768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68" y="4002651"/>
            <a:ext cx="2441681" cy="776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9651"/>
            <a:ext cx="2141834" cy="72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67" y="5632452"/>
            <a:ext cx="2767461" cy="80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023" y="5865088"/>
            <a:ext cx="1848875" cy="74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7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Какая птица лишняя?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285860"/>
            <a:ext cx="8183880" cy="5214974"/>
          </a:xfrm>
        </p:spPr>
        <p:txBody>
          <a:bodyPr/>
          <a:lstStyle/>
          <a:p>
            <a:r>
              <a:rPr lang="ru-RU" sz="2400" b="1" dirty="0" smtClean="0"/>
              <a:t>Дятел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Снегирь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Синица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Воробей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Клёст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Ласточка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700808"/>
            <a:ext cx="2932113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4653136"/>
            <a:ext cx="250902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- перелётная</a:t>
            </a:r>
            <a:endParaRPr lang="ru-RU" sz="2400" b="1" dirty="0"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10359 L 0.07882 0.01387 C 0.09826 0.04046 0.12743 0.05549 0.15781 0.05549 C 0.19236 0.05549 0.22014 0.04046 0.23958 0.01387 L 0.33246 -0.1035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7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3"/>
            <a:ext cx="8183880" cy="98865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ереместите фото птиц к их названиям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84784"/>
            <a:ext cx="8183880" cy="5016050"/>
          </a:xfrm>
        </p:spPr>
        <p:txBody>
          <a:bodyPr/>
          <a:lstStyle/>
          <a:p>
            <a:r>
              <a:rPr lang="ru-RU" sz="2400" b="1" dirty="0" smtClean="0"/>
              <a:t>Воробей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Снегирь</a:t>
            </a:r>
          </a:p>
          <a:p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Синица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Клёст</a:t>
            </a:r>
          </a:p>
          <a:p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Дятел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s4.fotokto.ru/photo/full/537/53786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1793" y="996326"/>
            <a:ext cx="1328744" cy="84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komotoz.ru/photo/zhivotnye/images/snegir/snegir__samka_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333449"/>
            <a:ext cx="1602584" cy="11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0.photosight.ru/69c/5793315_xlarg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490" y="4725144"/>
            <a:ext cx="1602584" cy="109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ildportal.ru/uploads/posts/2018-04/1522846932_0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0292" y="4505232"/>
            <a:ext cx="1507038" cy="141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photogorky.ru/photos/175f32b56a82eb07de23c9bea58c5ce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4109" y="1973917"/>
            <a:ext cx="1627684" cy="99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birds-ukraine.pp.ua/images/slideshow/Loxia%20leucoptera/Loxia%20leucoptera1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0793" y="3068960"/>
            <a:ext cx="1508178" cy="111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rasfokus.ru/images/photos/medium/2f99bdac13e8ba04d59c3a60e1f6a5db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62152" y="1582459"/>
            <a:ext cx="1416819" cy="110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818388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Какие птицы получились парами?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3" y="2564904"/>
            <a:ext cx="3744416" cy="288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238" y="1839636"/>
            <a:ext cx="3878952" cy="288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844824"/>
            <a:ext cx="3914854" cy="410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Снегири (самка и самец)</a:t>
            </a:r>
            <a:endParaRPr lang="ru-RU" sz="2000" b="1" dirty="0">
              <a:solidFill>
                <a:srgbClr val="002060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6238" y="4901098"/>
            <a:ext cx="3772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a typeface="Calibri"/>
                <a:cs typeface="Times New Roman"/>
              </a:rPr>
              <a:t>Клёсты </a:t>
            </a: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(самец и самка)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71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9286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Собери пословицу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643050"/>
            <a:ext cx="8183880" cy="435771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Красна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опереньем,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уменьем.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человек -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птица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а</a:t>
            </a: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9.24855E-7 L 1.38889E-6 -0.333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552 -0.07338 " pathEditMode="relative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02867 L -0.29166 -0.238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-10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55 -0.00925 L -0.05451 -0.0721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-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52 0.01341 L 0.23697 0.013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Народные приметы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142984"/>
            <a:ext cx="8183880" cy="478634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dirty="0" smtClean="0"/>
              <a:t>		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Ворона ходит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по дороге – 		</a:t>
            </a:r>
          </a:p>
          <a:p>
            <a:pPr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Зимой воробьи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собирают пёрышки –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Сорока лезет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под крышу –  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</a:t>
            </a:r>
            <a:r>
              <a:rPr lang="ru-RU" sz="2400" b="1" dirty="0" smtClean="0">
                <a:solidFill>
                  <a:srgbClr val="0070C0"/>
                </a:solidFill>
              </a:rPr>
              <a:t>к сильному морозу.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                                           будет метель.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                                           к теплу.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82 -0.05115 L -0.07239 -0.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03386 -0.212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01 -0.01481 L -0.09184 -0.109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438</TotalTime>
  <Words>166</Words>
  <Application>Microsoft Office PowerPoint</Application>
  <PresentationFormat>Экран (4:3)</PresentationFormat>
  <Paragraphs>94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Классный час  «Покормите птиц зимой» (1-2 класс)</vt:lpstr>
      <vt:lpstr>Презентация PowerPoint</vt:lpstr>
      <vt:lpstr>Угадайте загадку</vt:lpstr>
      <vt:lpstr>Разгадайте ребусы</vt:lpstr>
      <vt:lpstr>Какая птица лишняя?</vt:lpstr>
      <vt:lpstr>Переместите фото птиц к их названиям</vt:lpstr>
      <vt:lpstr>Какие птицы получились парами?</vt:lpstr>
      <vt:lpstr>Собери пословицу</vt:lpstr>
      <vt:lpstr>Народные приметы</vt:lpstr>
      <vt:lpstr>Физминутка  «Самые-самые…»</vt:lpstr>
      <vt:lpstr>Физминутка  «Самые-самые…»</vt:lpstr>
      <vt:lpstr>Физминутка  «Самые-самые…»</vt:lpstr>
      <vt:lpstr>Физминутка  «Самые-самые…»</vt:lpstr>
      <vt:lpstr>Физминутка  «Самые-самые…»</vt:lpstr>
      <vt:lpstr>Кроссворд</vt:lpstr>
      <vt:lpstr>Виды кормушек</vt:lpstr>
      <vt:lpstr>Наши эко-кормушки</vt:lpstr>
      <vt:lpstr>Наши эко-кормушки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Ziliya</cp:lastModifiedBy>
  <cp:revision>45</cp:revision>
  <dcterms:created xsi:type="dcterms:W3CDTF">2018-12-07T04:21:46Z</dcterms:created>
  <dcterms:modified xsi:type="dcterms:W3CDTF">2022-01-06T13:37:54Z</dcterms:modified>
</cp:coreProperties>
</file>