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2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DD4568-DBD8-481F-B951-F38E2B7419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7B637A-42C8-4DBA-B9C5-AF2E74B2A5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F97CEC-C4E4-4841-9DE3-823B8EA38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AD6AE0-1FA8-4E62-8AE5-94AEE7647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E4CA53-6CBD-4682-B2B5-51FF37A8D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635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A3B903-A0F6-421F-8275-F72891CBF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9D561A9-B698-49BC-BC7D-E3F1AC6E3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84D42D-B151-446E-8327-6E6ABD08D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1BE7D4-5046-4824-88CC-E1C58ADBE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FC84B2-FF46-4DFD-BE81-CF357207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869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ADBE8DB-9D9D-4E90-93E7-F75DDA5DE9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043A5D-40DF-4F13-82C2-B487C78944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BFF1B3-8446-4E73-9EB3-DEB80E9CC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992051-5E93-4EEF-B81F-1D298389C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3718BD-4897-4A26-99C7-3B470BD5E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34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3287E3-6B04-4E93-AE2A-84056E1D1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510E50-6F9E-45F9-8D7F-9CAC687BB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1890FD-AEA3-478B-9B1D-8DBD29ADE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C449D0-117D-41D3-9496-8F4106014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584E2D-3CAC-49E1-B94E-0A5C1DB6E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29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D4DFDB-F1AD-4040-8C22-6BA4293F8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83A7E3-82C9-4FDB-AA4E-0EF55D788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7A757D-7572-41EC-A059-9D0EB05FD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DCED96-E506-42BF-A2DD-2E1604202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E7F19E-AB50-40EF-94EC-48095869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74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090635-6957-47A9-8683-BA3F994C1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2AF9F2-2909-421C-BDC5-5DE8C953B4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43E1DFE-FF5A-4B86-B5F2-647CE17C18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D109DD-87E9-480F-89AD-F770616F4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0FD91A-67E6-4D2F-9168-580AE612A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769B55-44F6-4145-B7F1-FBCEF49B9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082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E12BD6-A975-46E8-B651-951713E09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1995D8-26AF-4D31-A752-13665FD5A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6DF47C-E9EE-4A52-86A8-0AAEA3721B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0601612-4EFA-4820-9461-BB923591B6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E7DE7D0-9EC0-4A8B-8351-6D3FFC15F5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3A7BF05-C704-440E-BAA1-47DF14173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ECF846-BBAA-4301-ADEB-D8A2CC64E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A744005-39BA-4AE4-B512-9745EC597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610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0CB8C-E3FE-4422-B159-5C779536B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97D082C-E8C9-447D-BEE4-B1AE1A564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08258E4-8F9E-4780-8911-E73D51186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6EDDAE7-4976-459A-B911-1CB0536FC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73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127C7D1-E089-4119-914C-AAAD47D74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6642C2-9FC4-4310-838A-501AF2CA4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4A9C628-4B78-49CB-88AB-3F85F643B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958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8A486-4B07-459E-B7B1-AF55BA72D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260DD8-6B17-4BE1-A85C-9DFB92471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69ADCE-0113-413E-ADEC-CA5132631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20C20D-4C79-4FC7-BA04-95231D963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F2F5862-3E9B-472A-84EB-7C01BE49D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CD7D4B-2DDA-4FA8-93CF-60D42F860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780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4D43DF-20C6-4676-B0A6-BDAF013FC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F4A8549-3154-4DEE-B7D2-4C61F62D37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EDD378-2D50-4DCC-BE9E-228E0369D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7636C2A-D7BB-46F7-888D-79E50CC23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9BA9230-69AE-42D6-92BB-1E539035C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5DBAD8-2917-4011-90CF-C11F00861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4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7625A4-DC74-4881-A7D9-C8BEBAB72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10ABF0-C010-4F1B-B7BF-74FCA0AC52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F11300-2006-4A1F-8AF3-3ACDB91BF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CE266-0B01-45E2-9151-5D07CE820CB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85BEC9-89DA-484F-98DB-B09D24A8F9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CD8587-DBBA-4E0D-8883-90854C4FF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782B7-555C-4941-8DDF-391F8B0F4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98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516ACC7-0163-4FF8-BFFB-71206FC5F2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21" y="70556"/>
            <a:ext cx="11875911" cy="66802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B09BE8-4940-4E47-91A3-BBDC1373E6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9156" y="330518"/>
            <a:ext cx="9144000" cy="1566015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 дело каждого!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12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FF523A7-F3C4-4AE2-9CAC-6B512A98AE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135466"/>
            <a:ext cx="11921066" cy="6626578"/>
          </a:xfrm>
        </p:spPr>
      </p:pic>
    </p:spTree>
    <p:extLst>
      <p:ext uri="{BB962C8B-B14F-4D97-AF65-F5344CB8AC3E}">
        <p14:creationId xmlns:p14="http://schemas.microsoft.com/office/powerpoint/2010/main" val="1465667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352BA5-AEA0-498D-9AB7-AB27EF6F1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468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Загрязнение водоемов проблема мирового масштаба!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2940731-91E1-4938-A8F9-0FA549BA31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711" y="1258202"/>
            <a:ext cx="3533333" cy="263809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C771F1B-6AC4-4ACD-9240-260E4CEF7B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2622" y="1258202"/>
            <a:ext cx="3866667" cy="253333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AAF3B82-9435-487F-87D6-707C35E252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7949" y="3958109"/>
            <a:ext cx="3876190" cy="250476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38275EC-E469-473B-A814-A77B83A8B3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8494" y="3958109"/>
            <a:ext cx="3465127" cy="25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904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01D550-DA84-45EC-B57B-645A4EB94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5501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загрязнения воды страдает все живое.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0EBE4F0-076C-4217-AC55-35816E196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560" y="1054315"/>
            <a:ext cx="4116029" cy="28476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EBC6F73-E508-45BF-A97F-A31483B08C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11" y="1081466"/>
            <a:ext cx="4555344" cy="2820517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6AC13025-64ED-47BA-9749-E7E3C4B6D4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067" y="3741345"/>
            <a:ext cx="4227470" cy="2820516"/>
          </a:xfrm>
        </p:spPr>
      </p:pic>
    </p:spTree>
    <p:extLst>
      <p:ext uri="{BB962C8B-B14F-4D97-AF65-F5344CB8AC3E}">
        <p14:creationId xmlns:p14="http://schemas.microsoft.com/office/powerpoint/2010/main" val="4111613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F24351-9964-4A42-8D8D-8D0A083E7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503"/>
            <a:ext cx="10515600" cy="220756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проекта «Вода вокруг нас», дети подготовительной группы «Одуванчики» совместно с педагогами и родителями изготовили коллективную работу «Берегите воду».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D8DE742-704A-4DD1-A176-590061A8D7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910" y="2496065"/>
            <a:ext cx="4546484" cy="34098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CFF195-A503-49A0-BDE2-8EA5C76761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319" y="2496065"/>
            <a:ext cx="4546486" cy="340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37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6E3CE2-1130-4C12-96AB-C373B4F52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Провели неделю бережного отношения к воде и разумного потребления пластика.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B9863B8-D4DA-4920-972D-876C48CF4E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97" y="1690688"/>
            <a:ext cx="5891440" cy="367792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7C4DEB-823B-4DF8-8D51-1B66C8A557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237" y="1690688"/>
            <a:ext cx="5891440" cy="367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8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B687B7-7A8D-4261-8F5B-2E96685D3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385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сделали свой выбор, а ты?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F945FEB-9761-4CEB-A819-1F67322B84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955" y="1378091"/>
            <a:ext cx="9188090" cy="5114784"/>
          </a:xfrm>
        </p:spPr>
      </p:pic>
    </p:spTree>
    <p:extLst>
      <p:ext uri="{BB962C8B-B14F-4D97-AF65-F5344CB8AC3E}">
        <p14:creationId xmlns:p14="http://schemas.microsoft.com/office/powerpoint/2010/main" val="3517016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63</Words>
  <Application>Microsoft Office PowerPoint</Application>
  <PresentationFormat>Широкоэкранный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Экология дело каждого! </vt:lpstr>
      <vt:lpstr>Презентация PowerPoint</vt:lpstr>
      <vt:lpstr>Загрязнение водоемов проблема мирового масштаба!</vt:lpstr>
      <vt:lpstr>От загрязнения воды страдает все живое.</vt:lpstr>
      <vt:lpstr>В рамках проекта «Вода вокруг нас», дети подготовительной группы «Одуванчики» совместно с педагогами и родителями изготовили коллективную работу «Берегите воду».</vt:lpstr>
      <vt:lpstr>Провели неделю бережного отношения к воде и разумного потребления пластика.</vt:lpstr>
      <vt:lpstr>Мы сделали свой выбор, а ты?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Экология дело каждого! </dc:title>
  <dc:creator>Пользователь</dc:creator>
  <cp:lastModifiedBy>Пользователь</cp:lastModifiedBy>
  <cp:revision>6</cp:revision>
  <dcterms:created xsi:type="dcterms:W3CDTF">2021-09-18T21:51:18Z</dcterms:created>
  <dcterms:modified xsi:type="dcterms:W3CDTF">2021-09-18T22:37:58Z</dcterms:modified>
</cp:coreProperties>
</file>