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notesMasterIdLst>
    <p:notesMasterId r:id="rId60"/>
  </p:notesMasterIdLst>
  <p:sldIdLst>
    <p:sldId id="321" r:id="rId2"/>
    <p:sldId id="300" r:id="rId3"/>
    <p:sldId id="289" r:id="rId4"/>
    <p:sldId id="278" r:id="rId5"/>
    <p:sldId id="257" r:id="rId6"/>
    <p:sldId id="256" r:id="rId7"/>
    <p:sldId id="280" r:id="rId8"/>
    <p:sldId id="258" r:id="rId9"/>
    <p:sldId id="274" r:id="rId10"/>
    <p:sldId id="295" r:id="rId11"/>
    <p:sldId id="281" r:id="rId12"/>
    <p:sldId id="259" r:id="rId13"/>
    <p:sldId id="260" r:id="rId14"/>
    <p:sldId id="282" r:id="rId15"/>
    <p:sldId id="262" r:id="rId16"/>
    <p:sldId id="273" r:id="rId17"/>
    <p:sldId id="320" r:id="rId18"/>
    <p:sldId id="263" r:id="rId19"/>
    <p:sldId id="275" r:id="rId20"/>
    <p:sldId id="264" r:id="rId21"/>
    <p:sldId id="265" r:id="rId22"/>
    <p:sldId id="266" r:id="rId23"/>
    <p:sldId id="284" r:id="rId24"/>
    <p:sldId id="301" r:id="rId25"/>
    <p:sldId id="267" r:id="rId26"/>
    <p:sldId id="277" r:id="rId27"/>
    <p:sldId id="270" r:id="rId28"/>
    <p:sldId id="276" r:id="rId29"/>
    <p:sldId id="290" r:id="rId30"/>
    <p:sldId id="269" r:id="rId31"/>
    <p:sldId id="291" r:id="rId32"/>
    <p:sldId id="293" r:id="rId33"/>
    <p:sldId id="299" r:id="rId34"/>
    <p:sldId id="285" r:id="rId35"/>
    <p:sldId id="271" r:id="rId36"/>
    <p:sldId id="294" r:id="rId37"/>
    <p:sldId id="292" r:id="rId38"/>
    <p:sldId id="314" r:id="rId39"/>
    <p:sldId id="315" r:id="rId40"/>
    <p:sldId id="316" r:id="rId41"/>
    <p:sldId id="317" r:id="rId42"/>
    <p:sldId id="318" r:id="rId43"/>
    <p:sldId id="319" r:id="rId44"/>
    <p:sldId id="287" r:id="rId45"/>
    <p:sldId id="302" r:id="rId46"/>
    <p:sldId id="303" r:id="rId47"/>
    <p:sldId id="297" r:id="rId48"/>
    <p:sldId id="296" r:id="rId49"/>
    <p:sldId id="298" r:id="rId50"/>
    <p:sldId id="304" r:id="rId51"/>
    <p:sldId id="305" r:id="rId52"/>
    <p:sldId id="307" r:id="rId53"/>
    <p:sldId id="308" r:id="rId54"/>
    <p:sldId id="306" r:id="rId55"/>
    <p:sldId id="309" r:id="rId56"/>
    <p:sldId id="310" r:id="rId57"/>
    <p:sldId id="312" r:id="rId58"/>
    <p:sldId id="311" r:id="rId5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88" autoAdjust="0"/>
    <p:restoredTop sz="94671" autoAdjust="0"/>
  </p:normalViewPr>
  <p:slideViewPr>
    <p:cSldViewPr>
      <p:cViewPr varScale="1">
        <p:scale>
          <a:sx n="70" d="100"/>
          <a:sy n="70" d="100"/>
        </p:scale>
        <p:origin x="-1386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A55F1D-0153-4309-B865-7331CE19E354}" type="datetimeFigureOut">
              <a:rPr lang="ru-RU" smtClean="0"/>
              <a:t>18.04.2015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5C56CFE-1B4A-4275-B0EE-8FD32491834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64448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C56CFE-1B4A-4275-B0EE-8FD324918343}" type="slidenum">
              <a:rPr lang="ru-RU" smtClean="0"/>
              <a:t>25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394947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orizon.png"/>
          <p:cNvPicPr>
            <a:picLocks noChangeAspect="1"/>
          </p:cNvPicPr>
          <p:nvPr/>
        </p:nvPicPr>
        <p:blipFill>
          <a:blip r:embed="rId2" cstate="print"/>
          <a:srcRect t="33333"/>
          <a:stretch>
            <a:fillRect/>
          </a:stretch>
        </p:blipFill>
        <p:spPr>
          <a:xfrm>
            <a:off x="0" y="0"/>
            <a:ext cx="9144000" cy="4572000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F7B4CF-0A3A-423D-AA3A-C30CF21C5D45}" type="datetimeFigureOut">
              <a:rPr lang="ru-RU" smtClean="0"/>
              <a:t>18.04.2015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8C964C-CC86-427E-9688-A09EB1CFAEA1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19200" y="3886200"/>
            <a:ext cx="6400800" cy="1752600"/>
          </a:xfrm>
        </p:spPr>
        <p:txBody>
          <a:bodyPr>
            <a:normAutofit/>
          </a:bodyPr>
          <a:lstStyle>
            <a:lvl1pPr marL="0" indent="0" algn="ctr">
              <a:buNone/>
              <a:defRPr sz="170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007888"/>
            <a:ext cx="7772400" cy="1470025"/>
          </a:xfrm>
        </p:spPr>
        <p:txBody>
          <a:bodyPr/>
          <a:lstStyle>
            <a:lvl1pPr algn="ctr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F7B4CF-0A3A-423D-AA3A-C30CF21C5D45}" type="datetimeFigureOut">
              <a:rPr lang="ru-RU" smtClean="0"/>
              <a:t>18.04.2015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8C964C-CC86-427E-9688-A09EB1CFAEA1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F7B4CF-0A3A-423D-AA3A-C30CF21C5D45}" type="datetimeFigureOut">
              <a:rPr lang="ru-RU" smtClean="0"/>
              <a:t>18.04.2015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8C964C-CC86-427E-9688-A09EB1CFAEA1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F7B4CF-0A3A-423D-AA3A-C30CF21C5D45}" type="datetimeFigureOut">
              <a:rPr lang="ru-RU" smtClean="0"/>
              <a:t>18.04.2015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8C964C-CC86-427E-9688-A09EB1CFAEA1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609600" y="1600200"/>
            <a:ext cx="79248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4962525"/>
            <a:ext cx="7885113" cy="1362075"/>
          </a:xfrm>
        </p:spPr>
        <p:txBody>
          <a:bodyPr anchor="t"/>
          <a:lstStyle>
            <a:lvl1pPr algn="l">
              <a:defRPr sz="3200" b="0" i="0" cap="all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3462338"/>
            <a:ext cx="7885113" cy="1500187"/>
          </a:xfrm>
        </p:spPr>
        <p:txBody>
          <a:bodyPr anchor="b">
            <a:normAutofit/>
          </a:bodyPr>
          <a:lstStyle>
            <a:lvl1pPr marL="0" indent="0">
              <a:buNone/>
              <a:defRPr sz="1700" baseline="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F7B4CF-0A3A-423D-AA3A-C30CF21C5D45}" type="datetimeFigureOut">
              <a:rPr lang="ru-RU" smtClean="0"/>
              <a:t>18.04.2015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8C964C-CC86-427E-9688-A09EB1CFAEA1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609600" y="1600200"/>
            <a:ext cx="3733800" cy="4114800"/>
          </a:xfrm>
        </p:spPr>
        <p:txBody>
          <a:bodyPr/>
          <a:lstStyle>
            <a:lvl5pPr>
              <a:defRPr/>
            </a:lvl5pPr>
            <a:lvl6pPr>
              <a:buClr>
                <a:schemeClr val="tx2"/>
              </a:buClr>
              <a:buFont typeface="Arial" pitchFamily="34" charset="0"/>
              <a:buChar char="•"/>
              <a:defRPr/>
            </a:lvl6pPr>
            <a:lvl7pPr>
              <a:buClr>
                <a:schemeClr val="tx2"/>
              </a:buClr>
              <a:buFont typeface="Arial" pitchFamily="34" charset="0"/>
              <a:buChar char="•"/>
              <a:defRPr/>
            </a:lvl7pPr>
            <a:lvl8pPr>
              <a:buClr>
                <a:schemeClr val="tx2"/>
              </a:buClr>
              <a:buFont typeface="Arial" pitchFamily="34" charset="0"/>
              <a:buChar char="•"/>
              <a:defRPr/>
            </a:lvl8pPr>
            <a:lvl9pPr>
              <a:buClr>
                <a:schemeClr val="tx2"/>
              </a:buClr>
              <a:buFont typeface="Arial" pitchFamily="34" charset="0"/>
              <a:buChar char="•"/>
              <a:defRPr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800600" y="1600200"/>
            <a:ext cx="3733800" cy="4114800"/>
          </a:xfrm>
        </p:spPr>
        <p:txBody>
          <a:bodyPr/>
          <a:lstStyle>
            <a:lvl6pPr>
              <a:buClr>
                <a:schemeClr val="tx2"/>
              </a:buClr>
              <a:defRPr/>
            </a:lvl6pPr>
            <a:lvl7pPr>
              <a:buClr>
                <a:schemeClr val="tx2"/>
              </a:buClr>
              <a:defRPr/>
            </a:lvl7pPr>
            <a:lvl8pPr>
              <a:buClr>
                <a:schemeClr val="tx2"/>
              </a:buClr>
              <a:defRPr/>
            </a:lvl8pPr>
            <a:lvl9pPr>
              <a:buClr>
                <a:schemeClr val="tx2"/>
              </a:buClr>
              <a:defRPr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F7B4CF-0A3A-423D-AA3A-C30CF21C5D45}" type="datetimeFigureOut">
              <a:rPr lang="ru-RU" smtClean="0"/>
              <a:t>18.04.2015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8C964C-CC86-427E-9688-A09EB1CFAEA1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800600" y="2209800"/>
            <a:ext cx="3733800" cy="3505200"/>
          </a:xfrm>
        </p:spPr>
        <p:txBody>
          <a:bodyPr/>
          <a:lstStyle>
            <a:lvl6pPr>
              <a:buClr>
                <a:schemeClr val="tx2"/>
              </a:buClr>
              <a:defRPr/>
            </a:lvl6pPr>
            <a:lvl7pPr>
              <a:buClr>
                <a:schemeClr val="tx2"/>
              </a:buClr>
              <a:defRPr/>
            </a:lvl7pPr>
            <a:lvl8pPr>
              <a:buClr>
                <a:schemeClr val="tx2"/>
              </a:buClr>
              <a:defRPr/>
            </a:lvl8pPr>
            <a:lvl9pPr>
              <a:buClr>
                <a:schemeClr val="tx2"/>
              </a:buClr>
              <a:defRPr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609600" y="2209800"/>
            <a:ext cx="3733800" cy="3505200"/>
          </a:xfrm>
        </p:spPr>
        <p:txBody>
          <a:bodyPr/>
          <a:lstStyle>
            <a:lvl6pPr>
              <a:buClr>
                <a:schemeClr val="tx2"/>
              </a:buClr>
              <a:defRPr/>
            </a:lvl6pPr>
            <a:lvl7pPr>
              <a:buClr>
                <a:schemeClr val="tx2"/>
              </a:buClr>
              <a:defRPr/>
            </a:lvl7pPr>
            <a:lvl8pPr>
              <a:buClr>
                <a:schemeClr val="tx2"/>
              </a:buClr>
              <a:defRPr/>
            </a:lvl8pPr>
            <a:lvl9pPr>
              <a:buClr>
                <a:schemeClr val="tx2"/>
              </a:buClr>
              <a:defRPr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199"/>
            <a:ext cx="3733800" cy="574675"/>
          </a:xfrm>
        </p:spPr>
        <p:txBody>
          <a:bodyPr anchor="b">
            <a:normAutofit/>
          </a:bodyPr>
          <a:lstStyle>
            <a:lvl1pPr marL="0" indent="0">
              <a:buNone/>
              <a:defRPr sz="1700" b="0" i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00600" y="1600199"/>
            <a:ext cx="3733800" cy="574675"/>
          </a:xfrm>
        </p:spPr>
        <p:txBody>
          <a:bodyPr anchor="b">
            <a:normAutofit/>
          </a:bodyPr>
          <a:lstStyle>
            <a:lvl1pPr marL="0" indent="0">
              <a:buNone/>
              <a:defRPr sz="1700" b="0" i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F7B4CF-0A3A-423D-AA3A-C30CF21C5D45}" type="datetimeFigureOut">
              <a:rPr lang="ru-RU" smtClean="0"/>
              <a:t>18.04.2015</a:t>
            </a:fld>
            <a:endParaRPr lang="ru-RU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8C964C-CC86-427E-9688-A09EB1CFAEA1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F7B4CF-0A3A-423D-AA3A-C30CF21C5D45}" type="datetimeFigureOut">
              <a:rPr lang="ru-RU" smtClean="0"/>
              <a:t>18.04.2015</a:t>
            </a:fld>
            <a:endParaRPr lang="ru-R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8C964C-CC86-427E-9688-A09EB1CFAEA1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F7B4CF-0A3A-423D-AA3A-C30CF21C5D45}" type="datetimeFigureOut">
              <a:rPr lang="ru-RU" smtClean="0"/>
              <a:t>18.04.2015</a:t>
            </a:fld>
            <a:endParaRPr lang="ru-RU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8C964C-CC86-427E-9688-A09EB1CFAEA1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962400" y="1447800"/>
            <a:ext cx="4648200" cy="4267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1447800"/>
            <a:ext cx="2971800" cy="1097280"/>
          </a:xfrm>
        </p:spPr>
        <p:txBody>
          <a:bodyPr anchor="b"/>
          <a:lstStyle>
            <a:lvl1pPr algn="l">
              <a:defRPr sz="1800" b="0" i="0" cap="none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12648" y="2547891"/>
            <a:ext cx="2971800" cy="3167109"/>
          </a:xfrm>
        </p:spPr>
        <p:txBody>
          <a:bodyPr tIns="9144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F7B4CF-0A3A-423D-AA3A-C30CF21C5D45}" type="datetimeFigureOut">
              <a:rPr lang="ru-RU" smtClean="0"/>
              <a:t>18.04.2015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8C964C-CC86-427E-9688-A09EB1CFAEA1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horizon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447800"/>
            <a:ext cx="2971800" cy="1097280"/>
          </a:xfrm>
        </p:spPr>
        <p:txBody>
          <a:bodyPr anchor="b"/>
          <a:lstStyle>
            <a:lvl1pPr algn="l">
              <a:defRPr sz="1800" b="0" i="0" cap="none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657344" y="1447800"/>
            <a:ext cx="3419856" cy="3474720"/>
          </a:xfrm>
          <a:custGeom>
            <a:avLst/>
            <a:gdLst>
              <a:gd name="connsiteX0" fmla="*/ 0 w 3419856"/>
              <a:gd name="connsiteY0" fmla="*/ 74450 h 3429000"/>
              <a:gd name="connsiteX1" fmla="*/ 21806 w 3419856"/>
              <a:gd name="connsiteY1" fmla="*/ 21806 h 3429000"/>
              <a:gd name="connsiteX2" fmla="*/ 74450 w 3419856"/>
              <a:gd name="connsiteY2" fmla="*/ 0 h 3429000"/>
              <a:gd name="connsiteX3" fmla="*/ 3345406 w 3419856"/>
              <a:gd name="connsiteY3" fmla="*/ 0 h 3429000"/>
              <a:gd name="connsiteX4" fmla="*/ 3398050 w 3419856"/>
              <a:gd name="connsiteY4" fmla="*/ 21806 h 3429000"/>
              <a:gd name="connsiteX5" fmla="*/ 3419856 w 3419856"/>
              <a:gd name="connsiteY5" fmla="*/ 74450 h 3429000"/>
              <a:gd name="connsiteX6" fmla="*/ 3419856 w 3419856"/>
              <a:gd name="connsiteY6" fmla="*/ 3354550 h 3429000"/>
              <a:gd name="connsiteX7" fmla="*/ 3398050 w 3419856"/>
              <a:gd name="connsiteY7" fmla="*/ 3407194 h 3429000"/>
              <a:gd name="connsiteX8" fmla="*/ 3345406 w 3419856"/>
              <a:gd name="connsiteY8" fmla="*/ 3429000 h 3429000"/>
              <a:gd name="connsiteX9" fmla="*/ 74450 w 3419856"/>
              <a:gd name="connsiteY9" fmla="*/ 3429000 h 3429000"/>
              <a:gd name="connsiteX10" fmla="*/ 21806 w 3419856"/>
              <a:gd name="connsiteY10" fmla="*/ 3407194 h 3429000"/>
              <a:gd name="connsiteX11" fmla="*/ 0 w 3419856"/>
              <a:gd name="connsiteY11" fmla="*/ 3354550 h 3429000"/>
              <a:gd name="connsiteX12" fmla="*/ 0 w 3419856"/>
              <a:gd name="connsiteY12" fmla="*/ 74450 h 3429000"/>
              <a:gd name="connsiteX0" fmla="*/ 0 w 3419856"/>
              <a:gd name="connsiteY0" fmla="*/ 74450 h 3429000"/>
              <a:gd name="connsiteX1" fmla="*/ 21806 w 3419856"/>
              <a:gd name="connsiteY1" fmla="*/ 21806 h 3429000"/>
              <a:gd name="connsiteX2" fmla="*/ 74450 w 3419856"/>
              <a:gd name="connsiteY2" fmla="*/ 0 h 3429000"/>
              <a:gd name="connsiteX3" fmla="*/ 3345406 w 3419856"/>
              <a:gd name="connsiteY3" fmla="*/ 0 h 3429000"/>
              <a:gd name="connsiteX4" fmla="*/ 3398050 w 3419856"/>
              <a:gd name="connsiteY4" fmla="*/ 21806 h 3429000"/>
              <a:gd name="connsiteX5" fmla="*/ 3419856 w 3419856"/>
              <a:gd name="connsiteY5" fmla="*/ 74450 h 3429000"/>
              <a:gd name="connsiteX6" fmla="*/ 3419856 w 3419856"/>
              <a:gd name="connsiteY6" fmla="*/ 3354550 h 3429000"/>
              <a:gd name="connsiteX7" fmla="*/ 3398050 w 3419856"/>
              <a:gd name="connsiteY7" fmla="*/ 3407194 h 3429000"/>
              <a:gd name="connsiteX8" fmla="*/ 3345406 w 3419856"/>
              <a:gd name="connsiteY8" fmla="*/ 3429000 h 3429000"/>
              <a:gd name="connsiteX9" fmla="*/ 21806 w 3419856"/>
              <a:gd name="connsiteY9" fmla="*/ 3407194 h 3429000"/>
              <a:gd name="connsiteX10" fmla="*/ 0 w 3419856"/>
              <a:gd name="connsiteY10" fmla="*/ 3354550 h 3429000"/>
              <a:gd name="connsiteX11" fmla="*/ 0 w 3419856"/>
              <a:gd name="connsiteY11" fmla="*/ 74450 h 3429000"/>
              <a:gd name="connsiteX0" fmla="*/ 0 w 3964392"/>
              <a:gd name="connsiteY0" fmla="*/ 74450 h 3415968"/>
              <a:gd name="connsiteX1" fmla="*/ 21806 w 3964392"/>
              <a:gd name="connsiteY1" fmla="*/ 21806 h 3415968"/>
              <a:gd name="connsiteX2" fmla="*/ 74450 w 3964392"/>
              <a:gd name="connsiteY2" fmla="*/ 0 h 3415968"/>
              <a:gd name="connsiteX3" fmla="*/ 3345406 w 3964392"/>
              <a:gd name="connsiteY3" fmla="*/ 0 h 3415968"/>
              <a:gd name="connsiteX4" fmla="*/ 3398050 w 3964392"/>
              <a:gd name="connsiteY4" fmla="*/ 21806 h 3415968"/>
              <a:gd name="connsiteX5" fmla="*/ 3419856 w 3964392"/>
              <a:gd name="connsiteY5" fmla="*/ 74450 h 3415968"/>
              <a:gd name="connsiteX6" fmla="*/ 3419856 w 3964392"/>
              <a:gd name="connsiteY6" fmla="*/ 3354550 h 3415968"/>
              <a:gd name="connsiteX7" fmla="*/ 3398050 w 3964392"/>
              <a:gd name="connsiteY7" fmla="*/ 3407194 h 3415968"/>
              <a:gd name="connsiteX8" fmla="*/ 21806 w 3964392"/>
              <a:gd name="connsiteY8" fmla="*/ 3407194 h 3415968"/>
              <a:gd name="connsiteX9" fmla="*/ 0 w 3964392"/>
              <a:gd name="connsiteY9" fmla="*/ 3354550 h 3415968"/>
              <a:gd name="connsiteX10" fmla="*/ 0 w 3964392"/>
              <a:gd name="connsiteY10" fmla="*/ 74450 h 3415968"/>
              <a:gd name="connsiteX0" fmla="*/ 0 w 3964392"/>
              <a:gd name="connsiteY0" fmla="*/ 74450 h 3415968"/>
              <a:gd name="connsiteX1" fmla="*/ 21806 w 3964392"/>
              <a:gd name="connsiteY1" fmla="*/ 21806 h 3415968"/>
              <a:gd name="connsiteX2" fmla="*/ 74450 w 3964392"/>
              <a:gd name="connsiteY2" fmla="*/ 0 h 3415968"/>
              <a:gd name="connsiteX3" fmla="*/ 3345406 w 3964392"/>
              <a:gd name="connsiteY3" fmla="*/ 0 h 3415968"/>
              <a:gd name="connsiteX4" fmla="*/ 3398050 w 3964392"/>
              <a:gd name="connsiteY4" fmla="*/ 21806 h 3415968"/>
              <a:gd name="connsiteX5" fmla="*/ 3419856 w 3964392"/>
              <a:gd name="connsiteY5" fmla="*/ 74450 h 3415968"/>
              <a:gd name="connsiteX6" fmla="*/ 3419856 w 3964392"/>
              <a:gd name="connsiteY6" fmla="*/ 3354550 h 3415968"/>
              <a:gd name="connsiteX7" fmla="*/ 3398050 w 3964392"/>
              <a:gd name="connsiteY7" fmla="*/ 3407194 h 3415968"/>
              <a:gd name="connsiteX8" fmla="*/ 21806 w 3964392"/>
              <a:gd name="connsiteY8" fmla="*/ 3407194 h 3415968"/>
              <a:gd name="connsiteX9" fmla="*/ 0 w 3964392"/>
              <a:gd name="connsiteY9" fmla="*/ 3354550 h 3415968"/>
              <a:gd name="connsiteX10" fmla="*/ 0 w 3964392"/>
              <a:gd name="connsiteY10" fmla="*/ 74450 h 3415968"/>
              <a:gd name="connsiteX0" fmla="*/ 0 w 3968026"/>
              <a:gd name="connsiteY0" fmla="*/ 74450 h 3910007"/>
              <a:gd name="connsiteX1" fmla="*/ 21806 w 3968026"/>
              <a:gd name="connsiteY1" fmla="*/ 21806 h 3910007"/>
              <a:gd name="connsiteX2" fmla="*/ 74450 w 3968026"/>
              <a:gd name="connsiteY2" fmla="*/ 0 h 3910007"/>
              <a:gd name="connsiteX3" fmla="*/ 3345406 w 3968026"/>
              <a:gd name="connsiteY3" fmla="*/ 0 h 3910007"/>
              <a:gd name="connsiteX4" fmla="*/ 3398050 w 3968026"/>
              <a:gd name="connsiteY4" fmla="*/ 21806 h 3910007"/>
              <a:gd name="connsiteX5" fmla="*/ 3419856 w 3968026"/>
              <a:gd name="connsiteY5" fmla="*/ 74450 h 3910007"/>
              <a:gd name="connsiteX6" fmla="*/ 3419856 w 3968026"/>
              <a:gd name="connsiteY6" fmla="*/ 3354550 h 3910007"/>
              <a:gd name="connsiteX7" fmla="*/ 3398050 w 3968026"/>
              <a:gd name="connsiteY7" fmla="*/ 3407194 h 3910007"/>
              <a:gd name="connsiteX8" fmla="*/ 0 w 3968026"/>
              <a:gd name="connsiteY8" fmla="*/ 3354550 h 3910007"/>
              <a:gd name="connsiteX9" fmla="*/ 0 w 3968026"/>
              <a:gd name="connsiteY9" fmla="*/ 74450 h 3910007"/>
              <a:gd name="connsiteX0" fmla="*/ 0 w 3419856"/>
              <a:gd name="connsiteY0" fmla="*/ 74450 h 3901233"/>
              <a:gd name="connsiteX1" fmla="*/ 21806 w 3419856"/>
              <a:gd name="connsiteY1" fmla="*/ 21806 h 3901233"/>
              <a:gd name="connsiteX2" fmla="*/ 74450 w 3419856"/>
              <a:gd name="connsiteY2" fmla="*/ 0 h 3901233"/>
              <a:gd name="connsiteX3" fmla="*/ 3345406 w 3419856"/>
              <a:gd name="connsiteY3" fmla="*/ 0 h 3901233"/>
              <a:gd name="connsiteX4" fmla="*/ 3398050 w 3419856"/>
              <a:gd name="connsiteY4" fmla="*/ 21806 h 3901233"/>
              <a:gd name="connsiteX5" fmla="*/ 3419856 w 3419856"/>
              <a:gd name="connsiteY5" fmla="*/ 74450 h 3901233"/>
              <a:gd name="connsiteX6" fmla="*/ 3419856 w 3419856"/>
              <a:gd name="connsiteY6" fmla="*/ 3354550 h 3901233"/>
              <a:gd name="connsiteX7" fmla="*/ 0 w 3419856"/>
              <a:gd name="connsiteY7" fmla="*/ 3354550 h 3901233"/>
              <a:gd name="connsiteX8" fmla="*/ 0 w 3419856"/>
              <a:gd name="connsiteY8" fmla="*/ 74450 h 3901233"/>
              <a:gd name="connsiteX0" fmla="*/ 0 w 3419856"/>
              <a:gd name="connsiteY0" fmla="*/ 74450 h 3354550"/>
              <a:gd name="connsiteX1" fmla="*/ 21806 w 3419856"/>
              <a:gd name="connsiteY1" fmla="*/ 21806 h 3354550"/>
              <a:gd name="connsiteX2" fmla="*/ 74450 w 3419856"/>
              <a:gd name="connsiteY2" fmla="*/ 0 h 3354550"/>
              <a:gd name="connsiteX3" fmla="*/ 3345406 w 3419856"/>
              <a:gd name="connsiteY3" fmla="*/ 0 h 3354550"/>
              <a:gd name="connsiteX4" fmla="*/ 3398050 w 3419856"/>
              <a:gd name="connsiteY4" fmla="*/ 21806 h 3354550"/>
              <a:gd name="connsiteX5" fmla="*/ 3419856 w 3419856"/>
              <a:gd name="connsiteY5" fmla="*/ 74450 h 3354550"/>
              <a:gd name="connsiteX6" fmla="*/ 3419856 w 3419856"/>
              <a:gd name="connsiteY6" fmla="*/ 3354550 h 3354550"/>
              <a:gd name="connsiteX7" fmla="*/ 0 w 3419856"/>
              <a:gd name="connsiteY7" fmla="*/ 3354550 h 3354550"/>
              <a:gd name="connsiteX8" fmla="*/ 0 w 3419856"/>
              <a:gd name="connsiteY8" fmla="*/ 74450 h 3354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419856" h="3354550">
                <a:moveTo>
                  <a:pt x="0" y="74450"/>
                </a:moveTo>
                <a:cubicBezTo>
                  <a:pt x="0" y="54705"/>
                  <a:pt x="7844" y="35768"/>
                  <a:pt x="21806" y="21806"/>
                </a:cubicBezTo>
                <a:cubicBezTo>
                  <a:pt x="35768" y="7844"/>
                  <a:pt x="54705" y="0"/>
                  <a:pt x="74450" y="0"/>
                </a:cubicBezTo>
                <a:lnTo>
                  <a:pt x="3345406" y="0"/>
                </a:lnTo>
                <a:cubicBezTo>
                  <a:pt x="3365151" y="0"/>
                  <a:pt x="3384088" y="7844"/>
                  <a:pt x="3398050" y="21806"/>
                </a:cubicBezTo>
                <a:cubicBezTo>
                  <a:pt x="3412012" y="35768"/>
                  <a:pt x="3419856" y="54705"/>
                  <a:pt x="3419856" y="74450"/>
                </a:cubicBezTo>
                <a:lnTo>
                  <a:pt x="3419856" y="3354550"/>
                </a:lnTo>
                <a:lnTo>
                  <a:pt x="0" y="3354550"/>
                </a:lnTo>
                <a:lnTo>
                  <a:pt x="0" y="74450"/>
                </a:lnTo>
                <a:close/>
              </a:path>
            </a:pathLst>
          </a:custGeom>
        </p:spPr>
        <p:txBody>
          <a:bodyPr>
            <a:normAutofit/>
          </a:bodyPr>
          <a:lstStyle>
            <a:lvl1pPr marL="0" indent="0" algn="ctr">
              <a:buNone/>
              <a:defRPr sz="2000" baseline="0">
                <a:solidFill>
                  <a:schemeClr val="tx1">
                    <a:lumMod val="6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547890"/>
            <a:ext cx="2971800" cy="2405109"/>
          </a:xfrm>
        </p:spPr>
        <p:txBody>
          <a:bodyPr tIns="9144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F7B4CF-0A3A-423D-AA3A-C30CF21C5D45}" type="datetimeFigureOut">
              <a:rPr lang="ru-RU" smtClean="0"/>
              <a:t>18.04.2015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8C964C-CC86-427E-9688-A09EB1CFAEA1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orizon.png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7924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715000" y="6356350"/>
            <a:ext cx="1524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strike="noStrike" spc="60" baseline="0">
                <a:solidFill>
                  <a:schemeClr val="tx1"/>
                </a:solidFill>
              </a:defRPr>
            </a:lvl1pPr>
          </a:lstStyle>
          <a:p>
            <a:fld id="{AEF7B4CF-0A3A-423D-AA3A-C30CF21C5D45}" type="datetimeFigureOut">
              <a:rPr lang="ru-RU" smtClean="0"/>
              <a:t>18.04.2015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6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cap="all" spc="60" baseline="0">
                <a:solidFill>
                  <a:schemeClr val="tx1"/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43800" y="6356350"/>
            <a:ext cx="990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aseline="0">
                <a:solidFill>
                  <a:schemeClr val="tx1"/>
                </a:solidFill>
              </a:defRPr>
            </a:lvl1pPr>
          </a:lstStyle>
          <a:p>
            <a:fld id="{798C964C-CC86-427E-9688-A09EB1CFAEA1}" type="slidenum">
              <a:rPr lang="ru-RU" smtClean="0"/>
              <a:t>‹#›</a:t>
            </a:fld>
            <a:endParaRPr lang="ru-RU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3000" kern="1200" cap="all" spc="50" baseline="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9.png"/><Relationship Id="rId4" Type="http://schemas.openxmlformats.org/officeDocument/2006/relationships/image" Target="../media/image6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9.png"/><Relationship Id="rId4" Type="http://schemas.openxmlformats.org/officeDocument/2006/relationships/image" Target="../media/image6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9.png"/><Relationship Id="rId4" Type="http://schemas.openxmlformats.org/officeDocument/2006/relationships/image" Target="../media/image6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9.png"/><Relationship Id="rId4" Type="http://schemas.openxmlformats.org/officeDocument/2006/relationships/image" Target="../media/image6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9.png"/><Relationship Id="rId4" Type="http://schemas.openxmlformats.org/officeDocument/2006/relationships/image" Target="../media/image6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G:\почетный караул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33772" y="5157192"/>
            <a:ext cx="8676456" cy="1470025"/>
          </a:xfrm>
        </p:spPr>
        <p:txBody>
          <a:bodyPr>
            <a:normAutofit fontScale="90000"/>
          </a:bodyPr>
          <a:lstStyle/>
          <a:p>
            <a:r>
              <a:rPr lang="ru-RU" sz="60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Нам предками завещано отечество беречь !</a:t>
            </a:r>
            <a:endParaRPr lang="ru-RU" sz="60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957072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G:\урок мужества\невский картина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74352"/>
            <a:ext cx="3312368" cy="67316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4447808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G:\урок мужества\репетиция\свеча - книга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587" y="26778"/>
            <a:ext cx="9101413" cy="68260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2,1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464870" y="62484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72703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6092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G:\урок мужества\дмитрий донской портрет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318414"/>
            <a:ext cx="4824535" cy="55221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4715669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G:\урок мужества\В. Васнецов. Поединок Пересвета с Челубеем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763688" y="15436"/>
            <a:ext cx="563006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i="1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Бой </a:t>
            </a:r>
            <a:r>
              <a:rPr lang="ru-RU" sz="3600" b="1" i="1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Пересвета</a:t>
            </a:r>
            <a:r>
              <a:rPr lang="ru-RU" sz="3600" b="1" i="1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 с </a:t>
            </a:r>
            <a:r>
              <a:rPr lang="ru-RU" sz="3600" b="1" i="1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Челубеем</a:t>
            </a:r>
            <a:r>
              <a:rPr lang="ru-RU" sz="3600" b="1" i="1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. </a:t>
            </a:r>
            <a:endParaRPr lang="ru-RU" sz="3600" b="1" i="1" dirty="0">
              <a:solidFill>
                <a:schemeClr val="bg1">
                  <a:lumMod val="95000"/>
                  <a:lumOff val="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103998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G:\урок мужества\репетиция\свеча - книга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587" y="26778"/>
            <a:ext cx="9101413" cy="68260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2,1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543925" y="624323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72703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6092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:\,f,e\fad66dbf81b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0729" y="980728"/>
            <a:ext cx="4104456" cy="57128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852" y="212721"/>
            <a:ext cx="979308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i="1" dirty="0" smtClean="0"/>
              <a:t>Он прославил  свой век. Он прославил Россию, создав сильную регулярную армию </a:t>
            </a:r>
            <a:br>
              <a:rPr lang="ru-RU" sz="2000" b="1" i="1" dirty="0" smtClean="0"/>
            </a:br>
            <a:r>
              <a:rPr lang="ru-RU" sz="2000" b="1" i="1" dirty="0" smtClean="0"/>
              <a:t>и мощный военно-морской флот, укрепив государство,  ради которого готов </a:t>
            </a:r>
            <a:br>
              <a:rPr lang="ru-RU" sz="2000" b="1" i="1" dirty="0" smtClean="0"/>
            </a:br>
            <a:r>
              <a:rPr lang="ru-RU" sz="2000" b="1" i="1" dirty="0" smtClean="0"/>
              <a:t>был жить и умереть</a:t>
            </a:r>
            <a:r>
              <a:rPr lang="ru-RU" dirty="0" smtClean="0"/>
              <a:t>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6512049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5" name="Рисунок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5465" y="980728"/>
            <a:ext cx="4600561" cy="57967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260462" y="110434"/>
            <a:ext cx="728436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i="1" dirty="0" smtClean="0"/>
              <a:t>Александр Васильевич Суворов. </a:t>
            </a:r>
            <a:endParaRPr lang="ru-RU" sz="4000" b="1" i="1" dirty="0"/>
          </a:p>
        </p:txBody>
      </p:sp>
    </p:spTree>
    <p:extLst>
      <p:ext uri="{BB962C8B-B14F-4D97-AF65-F5344CB8AC3E}">
        <p14:creationId xmlns:p14="http://schemas.microsoft.com/office/powerpoint/2010/main" val="69273730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G:\урок мужества\репетиция\свеча - книга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587" y="26778"/>
            <a:ext cx="9101413" cy="68260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2,1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543925" y="624323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9646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6092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F:\,f,e\26150501c4b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4412" y="1143000"/>
            <a:ext cx="4410075" cy="571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848869" y="197507"/>
            <a:ext cx="728116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i="1" dirty="0" smtClean="0"/>
              <a:t>Кутузов Михаил  Илларионович. </a:t>
            </a:r>
            <a:endParaRPr lang="ru-RU" sz="4000" b="1" i="1" dirty="0"/>
          </a:p>
        </p:txBody>
      </p:sp>
    </p:spTree>
    <p:extLst>
      <p:ext uri="{BB962C8B-B14F-4D97-AF65-F5344CB8AC3E}">
        <p14:creationId xmlns:p14="http://schemas.microsoft.com/office/powerpoint/2010/main" val="42684566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3" name="Рисунок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32656"/>
            <a:ext cx="9110128" cy="6026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187624" y="475102"/>
            <a:ext cx="623920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i="1" dirty="0" smtClean="0">
                <a:solidFill>
                  <a:schemeClr val="bg1"/>
                </a:solidFill>
              </a:rPr>
              <a:t>Ведь были ж схватки боевые...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0934302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G:\урок мужества\кодлокола 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160" y="0"/>
            <a:ext cx="911084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979712" y="836712"/>
            <a:ext cx="612068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/>
              <a:t>Родина… Это больше, чем государство: это часть тебя самого…</a:t>
            </a:r>
            <a:endParaRPr lang="ru-RU" sz="3200" b="1" dirty="0"/>
          </a:p>
        </p:txBody>
      </p:sp>
    </p:spTree>
    <p:extLst>
      <p:ext uri="{BB962C8B-B14F-4D97-AF65-F5344CB8AC3E}">
        <p14:creationId xmlns:p14="http://schemas.microsoft.com/office/powerpoint/2010/main" val="327092602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F:\,f,e\541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683568" y="485281"/>
            <a:ext cx="698477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i="1" dirty="0" smtClean="0"/>
              <a:t>Напрасно ждал Наполеон… </a:t>
            </a:r>
            <a:endParaRPr lang="ru-RU" sz="4000" i="1" dirty="0"/>
          </a:p>
        </p:txBody>
      </p:sp>
    </p:spTree>
    <p:extLst>
      <p:ext uri="{BB962C8B-B14F-4D97-AF65-F5344CB8AC3E}">
        <p14:creationId xmlns:p14="http://schemas.microsoft.com/office/powerpoint/2010/main" val="5582977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F:\,f,e\3491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152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95536" y="475102"/>
            <a:ext cx="806663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i="1" dirty="0" smtClean="0"/>
              <a:t>Не даром помнит вся Россия про день Бородина </a:t>
            </a:r>
            <a:endParaRPr lang="ru-RU" sz="3200" i="1" dirty="0"/>
          </a:p>
        </p:txBody>
      </p:sp>
    </p:spTree>
    <p:extLst>
      <p:ext uri="{BB962C8B-B14F-4D97-AF65-F5344CB8AC3E}">
        <p14:creationId xmlns:p14="http://schemas.microsoft.com/office/powerpoint/2010/main" val="381567633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G:\урок мужества\Денис Давыдов Портрет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2976" y="188640"/>
            <a:ext cx="4952550" cy="57308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555776" y="5902120"/>
            <a:ext cx="518457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i="1" dirty="0" smtClean="0"/>
              <a:t>Денис Давыдов </a:t>
            </a:r>
            <a:endParaRPr lang="ru-RU" sz="5400" i="1" dirty="0"/>
          </a:p>
        </p:txBody>
      </p:sp>
    </p:spTree>
    <p:extLst>
      <p:ext uri="{BB962C8B-B14F-4D97-AF65-F5344CB8AC3E}">
        <p14:creationId xmlns:p14="http://schemas.microsoft.com/office/powerpoint/2010/main" val="27111245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G:\урок мужества\репетиция\свеча - книга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587" y="26778"/>
            <a:ext cx="9101413" cy="68260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2,1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567163" y="62484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72703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609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G:\брест семья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4548" y="-9718"/>
            <a:ext cx="5243353" cy="68677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650170" y="5949280"/>
            <a:ext cx="641072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i="1" dirty="0" smtClean="0"/>
              <a:t>Через два дня начнется война </a:t>
            </a:r>
            <a:endParaRPr lang="ru-RU" sz="4000" i="1" dirty="0"/>
          </a:p>
        </p:txBody>
      </p:sp>
    </p:spTree>
    <p:extLst>
      <p:ext uri="{BB962C8B-B14F-4D97-AF65-F5344CB8AC3E}">
        <p14:creationId xmlns:p14="http://schemas.microsoft.com/office/powerpoint/2010/main" val="21114901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F:\,f,e\9c84fe399dbf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1400"/>
            <a:ext cx="9144000" cy="6861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4499667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5" name="Рисунок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28884"/>
            <a:ext cx="9036496" cy="68291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07504" y="6060118"/>
            <a:ext cx="54006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i="1" dirty="0" err="1" smtClean="0"/>
              <a:t>Тереспольские</a:t>
            </a:r>
            <a:r>
              <a:rPr lang="ru-RU" sz="3200" dirty="0" smtClean="0"/>
              <a:t> </a:t>
            </a:r>
            <a:r>
              <a:rPr lang="ru-RU" sz="4400" i="1" dirty="0" smtClean="0"/>
              <a:t>ворота</a:t>
            </a:r>
            <a:endParaRPr lang="ru-RU" sz="4400" i="1" dirty="0"/>
          </a:p>
        </p:txBody>
      </p:sp>
    </p:spTree>
    <p:extLst>
      <p:ext uri="{BB962C8B-B14F-4D97-AF65-F5344CB8AC3E}">
        <p14:creationId xmlns:p14="http://schemas.microsoft.com/office/powerpoint/2010/main" val="207407022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G:\урок мужества\репетиция\брест. в подзем. памяник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0"/>
            <a:ext cx="5056480" cy="68330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683568" y="5445222"/>
            <a:ext cx="88924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Памяти павших героев Бреста посвящается </a:t>
            </a:r>
            <a:endParaRPr lang="ru-RU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42840220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7" name="Рисунок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89720"/>
            <a:ext cx="4115934" cy="57165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557" name="Прямоугольник 4"/>
          <p:cNvSpPr>
            <a:spLocks noChangeArrowheads="1"/>
          </p:cNvSpPr>
          <p:nvPr/>
        </p:nvSpPr>
        <p:spPr bwMode="auto">
          <a:xfrm>
            <a:off x="903309" y="5709220"/>
            <a:ext cx="3100387" cy="95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nstantia" pitchFamily="18" charset="0"/>
                <a:cs typeface="+mn-cs"/>
              </a:rPr>
              <a:t>Фомин</a:t>
            </a:r>
            <a:endParaRPr lang="ru-RU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Constantia" pitchFamily="18" charset="0"/>
              <a:cs typeface="+mn-cs"/>
            </a:endParaRPr>
          </a:p>
          <a:p>
            <a:pPr>
              <a:defRPr/>
            </a:pPr>
            <a:r>
              <a:rPr lang="ru-RU" sz="2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nstantia" pitchFamily="18" charset="0"/>
                <a:cs typeface="+mn-cs"/>
              </a:rPr>
              <a:t> Ефим Моисеевич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89720"/>
            <a:ext cx="3888432" cy="57165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5805264"/>
            <a:ext cx="2592288" cy="762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564952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G:\брест памятник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985" y="116632"/>
            <a:ext cx="9144000" cy="6741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51520" y="6127989"/>
            <a:ext cx="72008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Для героев Бреста смерти нет!</a:t>
            </a:r>
            <a:endParaRPr lang="ru-RU" sz="4000" i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98899001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G:\колокола 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14360"/>
            <a:ext cx="4608512" cy="6843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683568" y="30777"/>
            <a:ext cx="7704856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rgbClr val="0070C0"/>
                </a:solidFill>
              </a:rPr>
              <a:t>Родина… Наша любовь к тебе - это к жизни любовь, это презрение  к смерти.  В недрах нашего сердца звучат колокола – колокола памяти. Вслушаемся в их голоса</a:t>
            </a:r>
            <a:r>
              <a:rPr lang="ru-RU" dirty="0" smtClean="0">
                <a:solidFill>
                  <a:srgbClr val="0070C0"/>
                </a:solidFill>
              </a:rPr>
              <a:t>. </a:t>
            </a:r>
            <a:endParaRPr lang="ru-RU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999820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F:\,f,e\MOTHER RUSSI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40943"/>
            <a:ext cx="5544616" cy="68445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7100678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F:\nene\02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332656"/>
            <a:ext cx="9036496" cy="61372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843808" y="476671"/>
            <a:ext cx="570688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i="1" dirty="0" smtClean="0"/>
              <a:t>На подступах к Москве</a:t>
            </a:r>
            <a:endParaRPr lang="ru-RU" sz="4400" i="1" dirty="0"/>
          </a:p>
        </p:txBody>
      </p:sp>
    </p:spTree>
    <p:extLst>
      <p:ext uri="{BB962C8B-B14F-4D97-AF65-F5344CB8AC3E}">
        <p14:creationId xmlns:p14="http://schemas.microsoft.com/office/powerpoint/2010/main" val="197636243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F:\nene\1261157836_a.-shirokov.-za-rodinu-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0436"/>
            <a:ext cx="9144000" cy="68375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51520" y="5877272"/>
            <a:ext cx="828092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 помнит мир спасённый…</a:t>
            </a:r>
            <a:endParaRPr lang="ru-RU" sz="4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26379794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G:\фото воен 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9066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686213" y="332656"/>
            <a:ext cx="626469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i="1" dirty="0" smtClean="0"/>
              <a:t>Они сражались за Родину</a:t>
            </a:r>
            <a:endParaRPr lang="ru-RU" sz="4400" b="1" i="1" dirty="0"/>
          </a:p>
        </p:txBody>
      </p:sp>
    </p:spTree>
    <p:extLst>
      <p:ext uri="{BB962C8B-B14F-4D97-AF65-F5344CB8AC3E}">
        <p14:creationId xmlns:p14="http://schemas.microsoft.com/office/powerpoint/2010/main" val="43862891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F:\nene\wow_7_1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45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2882557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F:\nene\курская_битва_наступление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40461" y="5877272"/>
            <a:ext cx="889248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i="1" dirty="0" smtClean="0"/>
              <a:t>Под огнем навесным перекрестным…</a:t>
            </a:r>
            <a:endParaRPr lang="ru-RU" sz="4400" i="1" dirty="0"/>
          </a:p>
        </p:txBody>
      </p:sp>
    </p:spTree>
    <p:extLst>
      <p:ext uri="{BB962C8B-B14F-4D97-AF65-F5344CB8AC3E}">
        <p14:creationId xmlns:p14="http://schemas.microsoft.com/office/powerpoint/2010/main" val="11165227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F:\nene\pic0310_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439144" y="188640"/>
            <a:ext cx="770485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i="1" dirty="0" smtClean="0"/>
              <a:t>Вода вскипала под огнем</a:t>
            </a:r>
            <a:endParaRPr lang="ru-RU" sz="4400" i="1" dirty="0"/>
          </a:p>
        </p:txBody>
      </p:sp>
    </p:spTree>
    <p:extLst>
      <p:ext uri="{BB962C8B-B14F-4D97-AF65-F5344CB8AC3E}">
        <p14:creationId xmlns:p14="http://schemas.microsoft.com/office/powerpoint/2010/main" val="157606456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F:\nene\90469_origina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03" y="-1662"/>
            <a:ext cx="912938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3227185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G:\пейзаж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088" y="0"/>
            <a:ext cx="914708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411760" y="5805264"/>
            <a:ext cx="396044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i="1" dirty="0" smtClean="0"/>
              <a:t>И наступил мир</a:t>
            </a:r>
            <a:endParaRPr lang="ru-RU" sz="4400" i="1" dirty="0"/>
          </a:p>
        </p:txBody>
      </p:sp>
    </p:spTree>
    <p:extLst>
      <p:ext uri="{BB962C8B-B14F-4D97-AF65-F5344CB8AC3E}">
        <p14:creationId xmlns:p14="http://schemas.microsoft.com/office/powerpoint/2010/main" val="36975926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G:\мать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691680" y="26293"/>
            <a:ext cx="5256584" cy="6778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835696" y="5949280"/>
            <a:ext cx="324036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i="1" dirty="0" smtClean="0"/>
              <a:t>Ожидание</a:t>
            </a:r>
            <a:endParaRPr lang="ru-RU" sz="4400" b="1" i="1" dirty="0"/>
          </a:p>
        </p:txBody>
      </p:sp>
    </p:spTree>
    <p:extLst>
      <p:ext uri="{BB962C8B-B14F-4D97-AF65-F5344CB8AC3E}">
        <p14:creationId xmlns:p14="http://schemas.microsoft.com/office/powerpoint/2010/main" val="29904982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G:\урок мужества\репетиция\свеча - книга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587" y="26778"/>
            <a:ext cx="9101413" cy="68260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42587" y="260648"/>
            <a:ext cx="763284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Пускай назад история листает </a:t>
            </a:r>
            <a:br>
              <a:rPr lang="ru-RU" sz="2400" dirty="0" smtClean="0"/>
            </a:br>
            <a:r>
              <a:rPr lang="ru-RU" sz="2400" dirty="0" smtClean="0"/>
              <a:t>Страницы легендарные свои</a:t>
            </a:r>
            <a:br>
              <a:rPr lang="ru-RU" sz="2400" dirty="0" smtClean="0"/>
            </a:br>
            <a:r>
              <a:rPr lang="ru-RU" sz="2400" dirty="0" smtClean="0"/>
              <a:t>И память, через годы пролетая,</a:t>
            </a:r>
            <a:br>
              <a:rPr lang="ru-RU" sz="2400" dirty="0" smtClean="0"/>
            </a:br>
            <a:r>
              <a:rPr lang="ru-RU" sz="2400" dirty="0" smtClean="0"/>
              <a:t>Нам восстановит памятные дни. </a:t>
            </a:r>
          </a:p>
        </p:txBody>
      </p:sp>
    </p:spTree>
    <p:extLst>
      <p:ext uri="{BB962C8B-B14F-4D97-AF65-F5344CB8AC3E}">
        <p14:creationId xmlns:p14="http://schemas.microsoft.com/office/powerpoint/2010/main" val="16811870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G:\свеча 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85" y="7540"/>
            <a:ext cx="9017696" cy="6763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1702027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G:\фото воен 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808" y="0"/>
            <a:ext cx="910339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115616" y="5949280"/>
            <a:ext cx="770485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i="1" dirty="0" smtClean="0">
                <a:solidFill>
                  <a:srgbClr val="C00000"/>
                </a:solidFill>
              </a:rPr>
              <a:t>Целый свет помнит их в  лицо</a:t>
            </a:r>
            <a:endParaRPr lang="ru-RU" sz="4400" b="1" i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499981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G:\фото воен 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5128" y="34850"/>
            <a:ext cx="9061623" cy="6823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6300192" y="5949280"/>
            <a:ext cx="259228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i="1" dirty="0" smtClean="0"/>
              <a:t>Письма</a:t>
            </a:r>
            <a:endParaRPr lang="ru-RU" sz="4400" b="1" i="1" dirty="0"/>
          </a:p>
        </p:txBody>
      </p:sp>
    </p:spTree>
    <p:extLst>
      <p:ext uri="{BB962C8B-B14F-4D97-AF65-F5344CB8AC3E}">
        <p14:creationId xmlns:p14="http://schemas.microsoft.com/office/powerpoint/2010/main" val="269023821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G:\памятник 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17303" cy="68087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827584" y="5589240"/>
            <a:ext cx="648072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i="1" dirty="0" smtClean="0"/>
              <a:t>Не осталось порой имен</a:t>
            </a:r>
            <a:endParaRPr lang="ru-RU" sz="4400" b="1" i="1" dirty="0"/>
          </a:p>
        </p:txBody>
      </p:sp>
    </p:spTree>
    <p:extLst>
      <p:ext uri="{BB962C8B-B14F-4D97-AF65-F5344CB8AC3E}">
        <p14:creationId xmlns:p14="http://schemas.microsoft.com/office/powerpoint/2010/main" val="355785463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G:\урок мужества\Памятник авиаторам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43521"/>
            <a:ext cx="4390541" cy="6814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0" y="49303"/>
            <a:ext cx="439054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i="1" dirty="0" smtClean="0"/>
              <a:t>Берлин. 1966 год</a:t>
            </a:r>
            <a:endParaRPr lang="ru-RU" sz="4400" b="1" i="1" dirty="0"/>
          </a:p>
        </p:txBody>
      </p:sp>
    </p:spTree>
    <p:extLst>
      <p:ext uri="{BB962C8B-B14F-4D97-AF65-F5344CB8AC3E}">
        <p14:creationId xmlns:p14="http://schemas.microsoft.com/office/powerpoint/2010/main" val="298361253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G:\свеча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366" y="0"/>
            <a:ext cx="911463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5580112" y="5949280"/>
            <a:ext cx="338437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i="1" dirty="0" smtClean="0"/>
              <a:t>Помним…</a:t>
            </a:r>
            <a:endParaRPr lang="ru-RU" sz="4400" b="1" i="1" dirty="0"/>
          </a:p>
        </p:txBody>
      </p:sp>
    </p:spTree>
    <p:extLst>
      <p:ext uri="{BB962C8B-B14F-4D97-AF65-F5344CB8AC3E}">
        <p14:creationId xmlns:p14="http://schemas.microsoft.com/office/powerpoint/2010/main" val="242832160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G:\урок мужества\Памятник авиаторам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43521"/>
            <a:ext cx="4390541" cy="6814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8836506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81" name="Picture 5" descr="Рисунок3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650" y="68263"/>
            <a:ext cx="8902700" cy="6721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0204115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30" name="Picture 6" descr="Рисунок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3577019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30" name="Picture 10" descr="Рисунок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2" y="12897"/>
            <a:ext cx="351631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9467394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G:\урок мужества\Богатыри. Васнецов. картина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1851" y="-34673"/>
            <a:ext cx="9144000" cy="72728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06001" y="6237312"/>
            <a:ext cx="8975534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/>
            <a:r>
              <a:rPr lang="ru-RU" sz="2200" b="1" i="1" dirty="0" smtClean="0">
                <a:solidFill>
                  <a:srgbClr val="FFFF00"/>
                </a:solidFill>
              </a:rPr>
              <a:t>Еще в давние времена войны с мечом в руках сражались за свою Родину…</a:t>
            </a:r>
            <a:endParaRPr lang="ru-RU" sz="2200" b="1" i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890236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3" name="Picture 3" descr="G:\свеча 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85750"/>
            <a:ext cx="9544050" cy="7143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8852429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G:\мать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84" y="0"/>
            <a:ext cx="9121116" cy="68629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6228184" y="6005310"/>
            <a:ext cx="280831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i="1" dirty="0" smtClean="0"/>
              <a:t>Ожидание</a:t>
            </a:r>
            <a:endParaRPr lang="ru-RU" sz="4400" b="1" i="1" dirty="0"/>
          </a:p>
        </p:txBody>
      </p:sp>
    </p:spTree>
    <p:extLst>
      <p:ext uri="{BB962C8B-B14F-4D97-AF65-F5344CB8AC3E}">
        <p14:creationId xmlns:p14="http://schemas.microsoft.com/office/powerpoint/2010/main" val="345405278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9" name="Picture 3" descr="C:\Documents and Settings\Администратор\Мои документы\Мои рисунки\7257292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6" y="1"/>
            <a:ext cx="913971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7795550"/>
      </p:ext>
    </p:extLst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143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C:\Documents and Settings\Администратор\Мои документы\Мои рисунки\62262344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44000" cy="68887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829486"/>
      </p:ext>
    </p:extLst>
  </p:cSld>
  <p:clrMapOvr>
    <a:masterClrMapping/>
  </p:clrMapOvr>
  <p:transition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30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G:\колокола 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525000" cy="7143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983" y="260648"/>
            <a:ext cx="662473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i="1" dirty="0" smtClean="0"/>
              <a:t>Вечная память героям…</a:t>
            </a:r>
            <a:endParaRPr lang="ru-RU" sz="4400" b="1" i="1" dirty="0"/>
          </a:p>
        </p:txBody>
      </p:sp>
    </p:spTree>
    <p:extLst>
      <p:ext uri="{BB962C8B-B14F-4D97-AF65-F5344CB8AC3E}">
        <p14:creationId xmlns:p14="http://schemas.microsoft.com/office/powerpoint/2010/main" val="345390546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G:\память 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22191"/>
            <a:ext cx="5112568" cy="68123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6655972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F:\nene\img_458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116632"/>
            <a:ext cx="4690869" cy="6741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7033215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G:\урок мужества\кодлокола 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0290677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G:\пейзаж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0" y="2381"/>
            <a:ext cx="914708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609600" y="2077346"/>
            <a:ext cx="7924800" cy="11430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200" kern="1200" cap="all" spc="5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sz="6000" b="1" i="1" dirty="0" smtClean="0"/>
              <a:t>Нам предками завещано  отечество беречь !</a:t>
            </a:r>
            <a:endParaRPr lang="ru-RU" sz="6000" b="1" i="1" dirty="0"/>
          </a:p>
        </p:txBody>
      </p:sp>
    </p:spTree>
    <p:extLst>
      <p:ext uri="{BB962C8B-B14F-4D97-AF65-F5344CB8AC3E}">
        <p14:creationId xmlns:p14="http://schemas.microsoft.com/office/powerpoint/2010/main" val="258851655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32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2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C0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C0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grpId="2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 build="allAtOnce"/>
      <p:bldP spid="5" grpId="2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G:\урок мужества\илья муромец картина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28808"/>
            <a:ext cx="4608512" cy="68291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7462751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G:\урок мужества\репетиция\свеча - книга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587" y="26778"/>
            <a:ext cx="9101413" cy="68260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2,1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388424" y="62484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72703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6092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G:\урок мужества\невский ал портрет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815217"/>
            <a:ext cx="4775828" cy="51169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0" y="20042"/>
            <a:ext cx="934743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i="1" dirty="0" smtClean="0"/>
              <a:t>Древняя Русь. Год 1240. Река Нева. Жестокая битва. Русские и шведы.</a:t>
            </a:r>
            <a:br>
              <a:rPr lang="ru-RU" sz="2400" b="1" i="1" dirty="0" smtClean="0"/>
            </a:br>
            <a:r>
              <a:rPr lang="ru-RU" sz="2400" b="1" i="1" dirty="0" smtClean="0"/>
              <a:t> Молодой князь</a:t>
            </a:r>
            <a:r>
              <a:rPr lang="ru-RU" sz="2400" b="1" i="1" dirty="0"/>
              <a:t> </a:t>
            </a:r>
            <a:r>
              <a:rPr lang="ru-RU" sz="2400" b="1" i="1" dirty="0" smtClean="0"/>
              <a:t>Александр Ярославович получает прозвище Невский.</a:t>
            </a:r>
            <a:endParaRPr lang="ru-RU" sz="2400" b="1" i="1" dirty="0"/>
          </a:p>
        </p:txBody>
      </p:sp>
    </p:spTree>
    <p:extLst>
      <p:ext uri="{BB962C8B-B14F-4D97-AF65-F5344CB8AC3E}">
        <p14:creationId xmlns:p14="http://schemas.microsoft.com/office/powerpoint/2010/main" val="65908888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Рисунок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32656"/>
            <a:ext cx="9038834" cy="62160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8097982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Горизонт">
  <a:themeElements>
    <a:clrScheme name="Горизонт">
      <a:dk1>
        <a:srgbClr val="000000"/>
      </a:dk1>
      <a:lt1>
        <a:srgbClr val="FFFFFF"/>
      </a:lt1>
      <a:dk2>
        <a:srgbClr val="1F2123"/>
      </a:dk2>
      <a:lt2>
        <a:srgbClr val="DC9E1F"/>
      </a:lt2>
      <a:accent1>
        <a:srgbClr val="7E97AD"/>
      </a:accent1>
      <a:accent2>
        <a:srgbClr val="CC8E60"/>
      </a:accent2>
      <a:accent3>
        <a:srgbClr val="7A6A60"/>
      </a:accent3>
      <a:accent4>
        <a:srgbClr val="B4936D"/>
      </a:accent4>
      <a:accent5>
        <a:srgbClr val="67787B"/>
      </a:accent5>
      <a:accent6>
        <a:srgbClr val="9D936F"/>
      </a:accent6>
      <a:hlink>
        <a:srgbClr val="646464"/>
      </a:hlink>
      <a:folHlink>
        <a:srgbClr val="969696"/>
      </a:folHlink>
    </a:clrScheme>
    <a:fontScheme name="Горизонт">
      <a:majorFont>
        <a:latin typeface="Arial Narrow"/>
        <a:ea typeface=""/>
        <a:cs typeface=""/>
        <a:font script="Jpan" typeface="HGｺﾞｼｯｸM"/>
        <a:font script="Hang" typeface="HY얕은샘물M"/>
        <a:font script="Hans" typeface="方正姚体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Arial Narrow"/>
        <a:ea typeface=""/>
        <a:cs typeface=""/>
        <a:font script="Jpan" typeface="HGｺﾞｼｯｸM"/>
        <a:font script="Hang" typeface="HY얕은샘물M"/>
        <a:font script="Hans" typeface="方正姚体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Горизонт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hade val="100000"/>
                <a:satMod val="100000"/>
              </a:schemeClr>
            </a:gs>
            <a:gs pos="100000">
              <a:schemeClr val="phClr">
                <a:tint val="61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</a:schemeClr>
            </a:gs>
            <a:gs pos="100000">
              <a:schemeClr val="phClr">
                <a:tint val="90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5240" cap="flat" cmpd="sng" algn="ctr">
          <a:solidFill>
            <a:schemeClr val="phClr">
              <a:tint val="25000"/>
              <a:alpha val="25000"/>
            </a:schemeClr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2924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prstMaterial="flat">
            <a:bevelT w="34925" h="47625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6000"/>
                <a:shade val="100000"/>
                <a:alpha val="100000"/>
                <a:satMod val="140000"/>
              </a:schemeClr>
            </a:gs>
            <a:gs pos="31000">
              <a:schemeClr val="phClr">
                <a:tint val="100000"/>
                <a:shade val="90000"/>
                <a:alpha val="100000"/>
              </a:schemeClr>
            </a:gs>
            <a:gs pos="100000">
              <a:schemeClr val="phClr">
                <a:tint val="100000"/>
                <a:shade val="80000"/>
                <a:alpha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hade val="100000"/>
                <a:alpha val="100000"/>
                <a:satMod val="180000"/>
              </a:schemeClr>
            </a:gs>
            <a:gs pos="41000">
              <a:schemeClr val="phClr">
                <a:tint val="100000"/>
                <a:shade val="100000"/>
                <a:alpha val="100000"/>
                <a:satMod val="150000"/>
              </a:schemeClr>
            </a:gs>
            <a:gs pos="100000">
              <a:schemeClr val="phClr">
                <a:tint val="100000"/>
                <a:shade val="65000"/>
                <a:alpha val="100000"/>
              </a:schemeClr>
            </a:gs>
          </a:gsLst>
          <a:path path="circle">
            <a:fillToRect l="50000" t="80000" r="100000" b="10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Horizon</Template>
  <TotalTime>385</TotalTime>
  <Words>208</Words>
  <Application>Microsoft Office PowerPoint</Application>
  <PresentationFormat>Экран (4:3)</PresentationFormat>
  <Paragraphs>36</Paragraphs>
  <Slides>58</Slides>
  <Notes>1</Notes>
  <HiddenSlides>0</HiddenSlides>
  <MMClips>5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58</vt:i4>
      </vt:variant>
    </vt:vector>
  </HeadingPairs>
  <TitlesOfParts>
    <vt:vector size="59" baseType="lpstr">
      <vt:lpstr>Горизонт</vt:lpstr>
      <vt:lpstr>Нам предками завещано отечество беречь !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Ученик</dc:creator>
  <cp:lastModifiedBy>Ученик</cp:lastModifiedBy>
  <cp:revision>36</cp:revision>
  <dcterms:created xsi:type="dcterms:W3CDTF">2014-02-13T10:51:07Z</dcterms:created>
  <dcterms:modified xsi:type="dcterms:W3CDTF">2015-04-18T07:37:49Z</dcterms:modified>
</cp:coreProperties>
</file>