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910F7-EC97-46BA-BE1B-A5405190441A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58507-278D-4EB3-ABF0-3ACFC949D8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ВЕРА\КОНКУРСЫ - ОТКРЫТЫЕ ЗАНЯТИЯ\ОТКРЫТЫЕ ЗАНЯТИЯ\Открытое занятие- ЗИМА В ПРИРОДЕ\ОТКРЫТОЕ ЗАНЯТИЕ - ЗИМА В ПРИРОДЕ\Слайд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42852"/>
            <a:ext cx="8763062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ВЕРА\КОНКУРСЫ - ОТКРЫТЫЕ ЗАНЯТИЯ\ОТКРЫТЫЕ ЗАНЯТИЯ\Открытое занятие- ЗИМА В ПРИРОДЕ\ОТКРЫТОЕ ЗАНЯТИЕ - ЗИМА В ПРИРОДЕ\Слайд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715436" cy="653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ВЕРА\КОНКУРСЫ - ОТКРЫТЫЕ ЗАНЯТИЯ\ОТКРЫТЫЕ ЗАНЯТИЯ\Открытое занятие- ЗИМА В ПРИРОДЕ\ОТКРЫТОЕ ЗАНЯТИЕ - ЗИМА В ПРИРОДЕ\Слайд 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39248" cy="655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ВЕРА\КОНКУРСЫ - ОТКРЫТЫЕ ЗАНЯТИЯ\ОТКРЫТЫЕ ЗАНЯТИЯ\Открытое занятие- ЗИМА В ПРИРОДЕ\ОТКРЫТОЕ ЗАНЯТИЕ - ЗИМА В ПРИРОДЕ\Слайд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715436" cy="653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ВЕРА\КОНКУРСЫ - ОТКРЫТЫЕ ЗАНЯТИЯ\ОТКРЫТЫЕ ЗАНЯТИЯ\Открытое занятие- ЗИМА В ПРИРОДЕ\ОТКРЫТОЕ ЗАНЯТИЕ - ЗИМА В ПРИРОДЕ\Слайд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715436" cy="653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ВЕРА\КОНКУРСЫ - ОТКРЫТЫЕ ЗАНЯТИЯ\ОТКРЫТЫЕ ЗАНЯТИЯ\Открытое занятие- ЗИМА В ПРИРОДЕ\ОТКРЫТОЕ ЗАНЯТИЕ - ЗИМА В ПРИРОДЕ\Слайд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160711"/>
            <a:ext cx="8739249" cy="655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ВЕРА\КОНКУРСЫ - ОТКРЫТЫЕ ЗАНЯТИЯ\ОТКРЫТЫЕ ЗАНЯТИЯ\Открытое занятие- ЗИМА В ПРИРОДЕ\ОТКРЫТОЕ ЗАНЯТИЕ - ЗИМА В ПРИРОДЕ\Слайд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48000" cy="6561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ВЕРА\КОНКУРСЫ - ОТКРЫТЫЕ ЗАНЯТИЯ\ОТКРЫТЫЕ ЗАНЯТИЯ\Открытое занятие- ЗИМА В ПРИРОДЕ\ОТКРЫТОЕ ЗАНЯТИЕ - ЗИМА В ПРИРОДЕ\Слайд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2852"/>
            <a:ext cx="8739248" cy="6554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ВЕРА\КОНКУРСЫ - ОТКРЫТЫЕ ЗАНЯТИЯ\ОТКРЫТЫЕ ЗАНЯТИЯ\Открытое занятие- ЗИМА В ПРИРОДЕ\ОТКРЫТОЕ ЗАНЯТИЕ - ЗИМА В ПРИРОДЕ\Слайд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60711"/>
            <a:ext cx="8739249" cy="655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ВЕРА\КОНКУРСЫ - ОТКРЫТЫЕ ЗАНЯТИЯ\ОТКРЫТЫЕ ЗАНЯТИЯ\Открытое занятие- ЗИМА В ПРИРОДЕ\ОТКРЫТОЕ ЗАНЯТИЕ - ЗИМА В ПРИРОДЕ\Слайд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2852"/>
            <a:ext cx="8739248" cy="6554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ВЕРА\КОНКУРСЫ - ОТКРЫТЫЕ ЗАНЯТИЯ\ОТКРЫТЫЕ ЗАНЯТИЯ\Открытое занятие- ЗИМА В ПРИРОДЕ\ОТКРЫТОЕ ЗАНЯТИЕ - ЗИМА В ПРИРОДЕ\Слайд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60711"/>
            <a:ext cx="8739250" cy="655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ВЕРА\КОНКУРСЫ - ОТКРЫТЫЕ ЗАНЯТИЯ\ОТКРЫТЫЕ ЗАНЯТИЯ\Открытое занятие- ЗИМА В ПРИРОДЕ\ОТКРЫТОЕ ЗАНЯТИЕ - ЗИМА В ПРИРОДЕ\Слайд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715436" cy="6536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ВЕРА\КОНКУРСЫ - ОТКРЫТЫЕ ЗАНЯТИЯ\ОТКРЫТЫЕ ЗАНЯТИЯ\Открытое занятие- ЗИМА В ПРИРОДЕ\ОТКРЫТОЕ ЗАНЯТИЕ - ЗИМА В ПРИРОДЕ\Слайд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160711"/>
            <a:ext cx="8739249" cy="655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Никитина В.В</dc:creator>
  <cp:lastModifiedBy>User</cp:lastModifiedBy>
  <cp:revision>5</cp:revision>
  <dcterms:created xsi:type="dcterms:W3CDTF">2025-02-26T19:27:48Z</dcterms:created>
  <dcterms:modified xsi:type="dcterms:W3CDTF">2025-02-26T20:09:46Z</dcterms:modified>
</cp:coreProperties>
</file>