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6" r:id="rId3"/>
    <p:sldId id="318" r:id="rId4"/>
    <p:sldId id="311" r:id="rId5"/>
    <p:sldId id="319" r:id="rId6"/>
    <p:sldId id="313" r:id="rId7"/>
    <p:sldId id="317" r:id="rId8"/>
    <p:sldId id="320" r:id="rId9"/>
    <p:sldId id="309" r:id="rId10"/>
    <p:sldId id="310" r:id="rId11"/>
    <p:sldId id="312" r:id="rId12"/>
    <p:sldId id="314" r:id="rId13"/>
  </p:sldIdLst>
  <p:sldSz cx="18288000" cy="10287000"/>
  <p:notesSz cx="6858000" cy="9144000"/>
  <p:embeddedFontLst>
    <p:embeddedFont>
      <p:font typeface="Mali" panose="020B0604020202020204" charset="-34"/>
      <p:regular r:id="rId14"/>
    </p:embeddedFont>
    <p:embeddedFont>
      <p:font typeface="Londrina Solid" panose="020B0604020202020204" charset="0"/>
      <p:regular r:id="rId15"/>
    </p:embeddedFont>
    <p:embeddedFont>
      <p:font typeface="Londrina Solid Heavy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mbria Math" panose="02040503050406030204" pitchFamily="18" charset="0"/>
      <p:regular r:id="rId21"/>
    </p:embeddedFont>
    <p:embeddedFont>
      <p:font typeface="DM Sans Bold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325"/>
    <a:srgbClr val="ED9333"/>
    <a:srgbClr val="FFF8ED"/>
    <a:srgbClr val="242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71" autoAdjust="0"/>
    <p:restoredTop sz="94622" autoAdjust="0"/>
  </p:normalViewPr>
  <p:slideViewPr>
    <p:cSldViewPr>
      <p:cViewPr varScale="1">
        <p:scale>
          <a:sx n="46" d="100"/>
          <a:sy n="46" d="100"/>
        </p:scale>
        <p:origin x="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3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10.sv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-10800000">
            <a:off x="-614438" y="-607466"/>
            <a:ext cx="12831129" cy="11157682"/>
            <a:chOff x="0" y="0"/>
            <a:chExt cx="7116738" cy="61885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117628" cy="6191615"/>
            </a:xfrm>
            <a:custGeom>
              <a:avLst/>
              <a:gdLst/>
              <a:ahLst/>
              <a:cxnLst/>
              <a:rect l="l" t="t" r="r" b="b"/>
              <a:pathLst>
                <a:path w="7117628" h="6191615">
                  <a:moveTo>
                    <a:pt x="7055397" y="6186789"/>
                  </a:moveTo>
                  <a:cubicBezTo>
                    <a:pt x="7062636" y="6184757"/>
                    <a:pt x="7070130" y="6181709"/>
                    <a:pt x="7076733" y="6177518"/>
                  </a:cubicBezTo>
                  <a:cubicBezTo>
                    <a:pt x="7069748" y="6181836"/>
                    <a:pt x="7062256" y="6185011"/>
                    <a:pt x="7055397" y="6186789"/>
                  </a:cubicBezTo>
                  <a:close/>
                  <a:moveTo>
                    <a:pt x="7116738" y="6092809"/>
                  </a:moveTo>
                  <a:cubicBezTo>
                    <a:pt x="7116484" y="6104239"/>
                    <a:pt x="7116104" y="6104620"/>
                    <a:pt x="7115722" y="6104620"/>
                  </a:cubicBezTo>
                  <a:cubicBezTo>
                    <a:pt x="7115469" y="6104620"/>
                    <a:pt x="7115342" y="6104493"/>
                    <a:pt x="7115087" y="6105509"/>
                  </a:cubicBezTo>
                  <a:cubicBezTo>
                    <a:pt x="7114833" y="6106780"/>
                    <a:pt x="7114960" y="6107923"/>
                    <a:pt x="7114325" y="6115796"/>
                  </a:cubicBezTo>
                  <a:cubicBezTo>
                    <a:pt x="7114453" y="6122146"/>
                    <a:pt x="7112929" y="6133449"/>
                    <a:pt x="7106832" y="6145387"/>
                  </a:cubicBezTo>
                  <a:cubicBezTo>
                    <a:pt x="7100863" y="6157325"/>
                    <a:pt x="7090195" y="6169518"/>
                    <a:pt x="7076733" y="6177518"/>
                  </a:cubicBezTo>
                  <a:cubicBezTo>
                    <a:pt x="7091719" y="6168629"/>
                    <a:pt x="7103277" y="6153134"/>
                    <a:pt x="7108230" y="6140181"/>
                  </a:cubicBezTo>
                  <a:cubicBezTo>
                    <a:pt x="7113309" y="6127099"/>
                    <a:pt x="7113182" y="6117701"/>
                    <a:pt x="7112547" y="6118844"/>
                  </a:cubicBezTo>
                  <a:cubicBezTo>
                    <a:pt x="7111278" y="6129258"/>
                    <a:pt x="7108737" y="6134719"/>
                    <a:pt x="7107594" y="6137894"/>
                  </a:cubicBezTo>
                  <a:cubicBezTo>
                    <a:pt x="7106324" y="6141069"/>
                    <a:pt x="7105435" y="6141958"/>
                    <a:pt x="7104800" y="6143101"/>
                  </a:cubicBezTo>
                  <a:cubicBezTo>
                    <a:pt x="7104038" y="6144371"/>
                    <a:pt x="7103404" y="6145387"/>
                    <a:pt x="7101753" y="6148181"/>
                  </a:cubicBezTo>
                  <a:cubicBezTo>
                    <a:pt x="7101498" y="6148689"/>
                    <a:pt x="7101118" y="6149324"/>
                    <a:pt x="7100736" y="6149832"/>
                  </a:cubicBezTo>
                  <a:cubicBezTo>
                    <a:pt x="7100736" y="6149832"/>
                    <a:pt x="7099467" y="6154658"/>
                    <a:pt x="7089560" y="6164311"/>
                  </a:cubicBezTo>
                  <a:lnTo>
                    <a:pt x="7088418" y="6167486"/>
                  </a:lnTo>
                  <a:cubicBezTo>
                    <a:pt x="7083972" y="6171931"/>
                    <a:pt x="7076987" y="6176756"/>
                    <a:pt x="7069494" y="6180439"/>
                  </a:cubicBezTo>
                  <a:cubicBezTo>
                    <a:pt x="7050698" y="6191615"/>
                    <a:pt x="7034696" y="6187806"/>
                    <a:pt x="7034696" y="6187806"/>
                  </a:cubicBezTo>
                  <a:lnTo>
                    <a:pt x="7008916" y="6184376"/>
                  </a:lnTo>
                  <a:lnTo>
                    <a:pt x="7002057" y="6184757"/>
                  </a:lnTo>
                  <a:lnTo>
                    <a:pt x="6955194" y="6181582"/>
                  </a:lnTo>
                  <a:cubicBezTo>
                    <a:pt x="6351223" y="6183106"/>
                    <a:pt x="5406334" y="6181074"/>
                    <a:pt x="4793161" y="6180693"/>
                  </a:cubicBezTo>
                  <a:cubicBezTo>
                    <a:pt x="4524628" y="6180820"/>
                    <a:pt x="3823859" y="6180312"/>
                    <a:pt x="3450499" y="6181582"/>
                  </a:cubicBezTo>
                  <a:lnTo>
                    <a:pt x="3467731" y="6180439"/>
                  </a:lnTo>
                  <a:cubicBezTo>
                    <a:pt x="3021134" y="6180693"/>
                    <a:pt x="2406525" y="6182471"/>
                    <a:pt x="2136557" y="6182852"/>
                  </a:cubicBezTo>
                  <a:lnTo>
                    <a:pt x="2143737" y="6182344"/>
                  </a:lnTo>
                  <a:cubicBezTo>
                    <a:pt x="1964237" y="6182471"/>
                    <a:pt x="1493228" y="6183614"/>
                    <a:pt x="1550668" y="6185774"/>
                  </a:cubicBezTo>
                  <a:cubicBezTo>
                    <a:pt x="1116995" y="6185138"/>
                    <a:pt x="1193104" y="6183106"/>
                    <a:pt x="643115" y="6184249"/>
                  </a:cubicBezTo>
                  <a:lnTo>
                    <a:pt x="727839" y="6184504"/>
                  </a:lnTo>
                  <a:cubicBezTo>
                    <a:pt x="569879" y="6184504"/>
                    <a:pt x="259702" y="6184631"/>
                    <a:pt x="170688" y="6184631"/>
                  </a:cubicBezTo>
                  <a:cubicBezTo>
                    <a:pt x="153670" y="6184631"/>
                    <a:pt x="135001" y="6184504"/>
                    <a:pt x="115570" y="6184504"/>
                  </a:cubicBezTo>
                  <a:cubicBezTo>
                    <a:pt x="105791" y="6184504"/>
                    <a:pt x="95885" y="6184504"/>
                    <a:pt x="85852" y="6184376"/>
                  </a:cubicBezTo>
                  <a:cubicBezTo>
                    <a:pt x="80645" y="6184249"/>
                    <a:pt x="76708" y="6184504"/>
                    <a:pt x="68453" y="6183995"/>
                  </a:cubicBezTo>
                  <a:cubicBezTo>
                    <a:pt x="61087" y="6183106"/>
                    <a:pt x="53975" y="6181329"/>
                    <a:pt x="47117" y="6178534"/>
                  </a:cubicBezTo>
                  <a:cubicBezTo>
                    <a:pt x="19558" y="6167358"/>
                    <a:pt x="1143" y="6138783"/>
                    <a:pt x="1270" y="6110717"/>
                  </a:cubicBezTo>
                  <a:cubicBezTo>
                    <a:pt x="1270" y="6091286"/>
                    <a:pt x="1270" y="6072870"/>
                    <a:pt x="1397" y="6056233"/>
                  </a:cubicBezTo>
                  <a:cubicBezTo>
                    <a:pt x="1270" y="6023213"/>
                    <a:pt x="1270" y="5997305"/>
                    <a:pt x="1270" y="5892452"/>
                  </a:cubicBezTo>
                  <a:lnTo>
                    <a:pt x="1651" y="5934660"/>
                  </a:lnTo>
                  <a:cubicBezTo>
                    <a:pt x="508" y="5510167"/>
                    <a:pt x="1778" y="4969904"/>
                    <a:pt x="0" y="4536970"/>
                  </a:cubicBezTo>
                  <a:cubicBezTo>
                    <a:pt x="1016" y="3731399"/>
                    <a:pt x="2413" y="258278"/>
                    <a:pt x="1270" y="85090"/>
                  </a:cubicBezTo>
                  <a:cubicBezTo>
                    <a:pt x="1270" y="82423"/>
                    <a:pt x="1270" y="79756"/>
                    <a:pt x="1270" y="77470"/>
                  </a:cubicBezTo>
                  <a:cubicBezTo>
                    <a:pt x="1397" y="74168"/>
                    <a:pt x="1397" y="70993"/>
                    <a:pt x="1905" y="68199"/>
                  </a:cubicBezTo>
                  <a:cubicBezTo>
                    <a:pt x="2667" y="62357"/>
                    <a:pt x="3937" y="57404"/>
                    <a:pt x="5461" y="53340"/>
                  </a:cubicBezTo>
                  <a:cubicBezTo>
                    <a:pt x="8255" y="44958"/>
                    <a:pt x="11684" y="39878"/>
                    <a:pt x="13843" y="36322"/>
                  </a:cubicBezTo>
                  <a:cubicBezTo>
                    <a:pt x="18669" y="29210"/>
                    <a:pt x="19558" y="28448"/>
                    <a:pt x="20066" y="27559"/>
                  </a:cubicBezTo>
                  <a:cubicBezTo>
                    <a:pt x="20828" y="26670"/>
                    <a:pt x="21209" y="25527"/>
                    <a:pt x="27432" y="19939"/>
                  </a:cubicBezTo>
                  <a:cubicBezTo>
                    <a:pt x="30734" y="17399"/>
                    <a:pt x="35433" y="13462"/>
                    <a:pt x="43307" y="9779"/>
                  </a:cubicBezTo>
                  <a:cubicBezTo>
                    <a:pt x="50927" y="6096"/>
                    <a:pt x="62992" y="2159"/>
                    <a:pt x="77089" y="2286"/>
                  </a:cubicBezTo>
                  <a:cubicBezTo>
                    <a:pt x="88773" y="2286"/>
                    <a:pt x="93853" y="1397"/>
                    <a:pt x="78994" y="889"/>
                  </a:cubicBezTo>
                  <a:cubicBezTo>
                    <a:pt x="105918" y="1270"/>
                    <a:pt x="141478" y="889"/>
                    <a:pt x="167386" y="2159"/>
                  </a:cubicBezTo>
                  <a:cubicBezTo>
                    <a:pt x="1724424" y="508"/>
                    <a:pt x="5473826" y="635"/>
                    <a:pt x="6966497" y="0"/>
                  </a:cubicBezTo>
                  <a:lnTo>
                    <a:pt x="6962306" y="254"/>
                  </a:lnTo>
                  <a:cubicBezTo>
                    <a:pt x="6975515" y="254"/>
                    <a:pt x="6993675" y="127"/>
                    <a:pt x="7015393" y="127"/>
                  </a:cubicBezTo>
                  <a:cubicBezTo>
                    <a:pt x="7020854" y="127"/>
                    <a:pt x="7026442" y="127"/>
                    <a:pt x="7032410" y="127"/>
                  </a:cubicBezTo>
                  <a:lnTo>
                    <a:pt x="7034696" y="127"/>
                  </a:lnTo>
                  <a:lnTo>
                    <a:pt x="7038125" y="254"/>
                  </a:lnTo>
                  <a:cubicBezTo>
                    <a:pt x="7040411" y="381"/>
                    <a:pt x="7042697" y="381"/>
                    <a:pt x="7044983" y="762"/>
                  </a:cubicBezTo>
                  <a:cubicBezTo>
                    <a:pt x="7049556" y="1270"/>
                    <a:pt x="7054255" y="2413"/>
                    <a:pt x="7058827" y="3810"/>
                  </a:cubicBezTo>
                  <a:cubicBezTo>
                    <a:pt x="7077115" y="9525"/>
                    <a:pt x="7094259" y="22860"/>
                    <a:pt x="7104293" y="41656"/>
                  </a:cubicBezTo>
                  <a:cubicBezTo>
                    <a:pt x="7109245" y="51054"/>
                    <a:pt x="7112547" y="61722"/>
                    <a:pt x="7113309" y="72771"/>
                  </a:cubicBezTo>
                  <a:cubicBezTo>
                    <a:pt x="7113691" y="79121"/>
                    <a:pt x="7113563" y="81915"/>
                    <a:pt x="7113563" y="85725"/>
                  </a:cubicBezTo>
                  <a:cubicBezTo>
                    <a:pt x="7113563" y="89408"/>
                    <a:pt x="7113563" y="93091"/>
                    <a:pt x="7113563" y="96901"/>
                  </a:cubicBezTo>
                  <a:cubicBezTo>
                    <a:pt x="7113563" y="111887"/>
                    <a:pt x="7113691" y="127254"/>
                    <a:pt x="7113691" y="143002"/>
                  </a:cubicBezTo>
                  <a:cubicBezTo>
                    <a:pt x="7113818" y="200393"/>
                    <a:pt x="7113944" y="510320"/>
                    <a:pt x="7114071" y="820248"/>
                  </a:cubicBezTo>
                  <a:cubicBezTo>
                    <a:pt x="7114325" y="2061165"/>
                    <a:pt x="7114706" y="3300876"/>
                    <a:pt x="7114833" y="3801343"/>
                  </a:cubicBezTo>
                  <a:lnTo>
                    <a:pt x="7116104" y="4002736"/>
                  </a:lnTo>
                  <a:cubicBezTo>
                    <a:pt x="7115087" y="4212570"/>
                    <a:pt x="7115849" y="4409139"/>
                    <a:pt x="7115087" y="4697360"/>
                  </a:cubicBezTo>
                  <a:cubicBezTo>
                    <a:pt x="7115215" y="4848103"/>
                    <a:pt x="7116231" y="4785394"/>
                    <a:pt x="7116484" y="4714243"/>
                  </a:cubicBezTo>
                  <a:cubicBezTo>
                    <a:pt x="7115722" y="4965080"/>
                    <a:pt x="7116738" y="5237623"/>
                    <a:pt x="7115977" y="5376307"/>
                  </a:cubicBezTo>
                  <a:lnTo>
                    <a:pt x="7115595" y="5334098"/>
                  </a:lnTo>
                  <a:cubicBezTo>
                    <a:pt x="7114325" y="5726030"/>
                    <a:pt x="7117628" y="5953954"/>
                    <a:pt x="7116231" y="6037056"/>
                  </a:cubicBezTo>
                  <a:lnTo>
                    <a:pt x="7115977" y="6036675"/>
                  </a:lnTo>
                  <a:cubicBezTo>
                    <a:pt x="7115087" y="6055344"/>
                    <a:pt x="7116357" y="6076554"/>
                    <a:pt x="7116738" y="6092809"/>
                  </a:cubicBezTo>
                  <a:close/>
                  <a:moveTo>
                    <a:pt x="7074320" y="6177137"/>
                  </a:moveTo>
                  <a:cubicBezTo>
                    <a:pt x="7073685" y="6177518"/>
                    <a:pt x="7073178" y="6177899"/>
                    <a:pt x="7072669" y="6178280"/>
                  </a:cubicBezTo>
                  <a:cubicBezTo>
                    <a:pt x="7073178" y="6178026"/>
                    <a:pt x="7073685" y="6177899"/>
                    <a:pt x="7074193" y="6177518"/>
                  </a:cubicBezTo>
                  <a:cubicBezTo>
                    <a:pt x="7074194" y="6177518"/>
                    <a:pt x="7074320" y="6177264"/>
                    <a:pt x="7074320" y="6177137"/>
                  </a:cubicBezTo>
                  <a:close/>
                </a:path>
              </a:pathLst>
            </a:custGeom>
            <a:solidFill>
              <a:srgbClr val="FFF8ED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-2084553" y="3271292"/>
            <a:ext cx="15769752" cy="5030248"/>
            <a:chOff x="-5250005" y="-973858"/>
            <a:chExt cx="18944681" cy="6706993"/>
          </a:xfrm>
        </p:grpSpPr>
        <p:grpSp>
          <p:nvGrpSpPr>
            <p:cNvPr id="8" name="Group 8"/>
            <p:cNvGrpSpPr/>
            <p:nvPr/>
          </p:nvGrpSpPr>
          <p:grpSpPr>
            <a:xfrm>
              <a:off x="-1514468" y="-973858"/>
              <a:ext cx="11743883" cy="6706993"/>
              <a:chOff x="-316741" y="-203676"/>
              <a:chExt cx="2456155" cy="140272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-316741" y="-203676"/>
                <a:ext cx="2456155" cy="1402723"/>
              </a:xfrm>
              <a:custGeom>
                <a:avLst/>
                <a:gdLst/>
                <a:ahLst/>
                <a:cxnLst/>
                <a:rect l="l" t="t" r="r" b="b"/>
                <a:pathLst>
                  <a:path w="1858424" h="298324">
                    <a:moveTo>
                      <a:pt x="0" y="0"/>
                    </a:moveTo>
                    <a:lnTo>
                      <a:pt x="1858424" y="0"/>
                    </a:lnTo>
                    <a:lnTo>
                      <a:pt x="1858424" y="298324"/>
                    </a:lnTo>
                    <a:lnTo>
                      <a:pt x="0" y="29832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66675"/>
                <a:ext cx="1858424" cy="3649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00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-5250005" y="310697"/>
              <a:ext cx="18944681" cy="41378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100"/>
                </a:lnSpc>
              </a:pPr>
              <a:r>
                <a:rPr lang="ru-RU" sz="11500" b="1" dirty="0">
                  <a:solidFill>
                    <a:srgbClr val="282325"/>
                  </a:solidFill>
                  <a:latin typeface="Londrina Solid"/>
                </a:rPr>
                <a:t>ФОРМУЛА </a:t>
              </a:r>
            </a:p>
            <a:p>
              <a:pPr algn="ctr">
                <a:lnSpc>
                  <a:spcPts val="12100"/>
                </a:lnSpc>
              </a:pPr>
              <a:r>
                <a:rPr lang="ru-RU" sz="11500" b="1" dirty="0">
                  <a:solidFill>
                    <a:srgbClr val="282325"/>
                  </a:solidFill>
                  <a:latin typeface="Londrina Solid"/>
                </a:rPr>
                <a:t>ПОБЕДЫ</a:t>
              </a:r>
              <a:endParaRPr lang="en-US" sz="11500" b="1" dirty="0">
                <a:solidFill>
                  <a:srgbClr val="282325"/>
                </a:solidFill>
                <a:latin typeface="Londrina Solid"/>
              </a:endParaRPr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827DE3D-F240-4D02-908A-E1BEE8354E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315" y="-263217"/>
            <a:ext cx="7620016" cy="228600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C501938-42A4-4D3E-B964-F0F1174C1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94487">
            <a:off x="7842219" y="6548596"/>
            <a:ext cx="5612294" cy="2828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-10800000">
            <a:off x="-614438" y="-607466"/>
            <a:ext cx="12831129" cy="11157682"/>
            <a:chOff x="0" y="0"/>
            <a:chExt cx="7116738" cy="61885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117628" cy="6191615"/>
            </a:xfrm>
            <a:custGeom>
              <a:avLst/>
              <a:gdLst/>
              <a:ahLst/>
              <a:cxnLst/>
              <a:rect l="l" t="t" r="r" b="b"/>
              <a:pathLst>
                <a:path w="7117628" h="6191615">
                  <a:moveTo>
                    <a:pt x="7055397" y="6186789"/>
                  </a:moveTo>
                  <a:cubicBezTo>
                    <a:pt x="7062636" y="6184757"/>
                    <a:pt x="7070130" y="6181709"/>
                    <a:pt x="7076733" y="6177518"/>
                  </a:cubicBezTo>
                  <a:cubicBezTo>
                    <a:pt x="7069748" y="6181836"/>
                    <a:pt x="7062256" y="6185011"/>
                    <a:pt x="7055397" y="6186789"/>
                  </a:cubicBezTo>
                  <a:close/>
                  <a:moveTo>
                    <a:pt x="7116738" y="6092809"/>
                  </a:moveTo>
                  <a:cubicBezTo>
                    <a:pt x="7116484" y="6104239"/>
                    <a:pt x="7116104" y="6104620"/>
                    <a:pt x="7115722" y="6104620"/>
                  </a:cubicBezTo>
                  <a:cubicBezTo>
                    <a:pt x="7115469" y="6104620"/>
                    <a:pt x="7115342" y="6104493"/>
                    <a:pt x="7115087" y="6105509"/>
                  </a:cubicBezTo>
                  <a:cubicBezTo>
                    <a:pt x="7114833" y="6106780"/>
                    <a:pt x="7114960" y="6107923"/>
                    <a:pt x="7114325" y="6115796"/>
                  </a:cubicBezTo>
                  <a:cubicBezTo>
                    <a:pt x="7114453" y="6122146"/>
                    <a:pt x="7112929" y="6133449"/>
                    <a:pt x="7106832" y="6145387"/>
                  </a:cubicBezTo>
                  <a:cubicBezTo>
                    <a:pt x="7100863" y="6157325"/>
                    <a:pt x="7090195" y="6169518"/>
                    <a:pt x="7076733" y="6177518"/>
                  </a:cubicBezTo>
                  <a:cubicBezTo>
                    <a:pt x="7091719" y="6168629"/>
                    <a:pt x="7103277" y="6153134"/>
                    <a:pt x="7108230" y="6140181"/>
                  </a:cubicBezTo>
                  <a:cubicBezTo>
                    <a:pt x="7113309" y="6127099"/>
                    <a:pt x="7113182" y="6117701"/>
                    <a:pt x="7112547" y="6118844"/>
                  </a:cubicBezTo>
                  <a:cubicBezTo>
                    <a:pt x="7111278" y="6129258"/>
                    <a:pt x="7108737" y="6134719"/>
                    <a:pt x="7107594" y="6137894"/>
                  </a:cubicBezTo>
                  <a:cubicBezTo>
                    <a:pt x="7106324" y="6141069"/>
                    <a:pt x="7105435" y="6141958"/>
                    <a:pt x="7104800" y="6143101"/>
                  </a:cubicBezTo>
                  <a:cubicBezTo>
                    <a:pt x="7104038" y="6144371"/>
                    <a:pt x="7103404" y="6145387"/>
                    <a:pt x="7101753" y="6148181"/>
                  </a:cubicBezTo>
                  <a:cubicBezTo>
                    <a:pt x="7101498" y="6148689"/>
                    <a:pt x="7101118" y="6149324"/>
                    <a:pt x="7100736" y="6149832"/>
                  </a:cubicBezTo>
                  <a:cubicBezTo>
                    <a:pt x="7100736" y="6149832"/>
                    <a:pt x="7099467" y="6154658"/>
                    <a:pt x="7089560" y="6164311"/>
                  </a:cubicBezTo>
                  <a:lnTo>
                    <a:pt x="7088418" y="6167486"/>
                  </a:lnTo>
                  <a:cubicBezTo>
                    <a:pt x="7083972" y="6171931"/>
                    <a:pt x="7076987" y="6176756"/>
                    <a:pt x="7069494" y="6180439"/>
                  </a:cubicBezTo>
                  <a:cubicBezTo>
                    <a:pt x="7050698" y="6191615"/>
                    <a:pt x="7034696" y="6187806"/>
                    <a:pt x="7034696" y="6187806"/>
                  </a:cubicBezTo>
                  <a:lnTo>
                    <a:pt x="7008916" y="6184376"/>
                  </a:lnTo>
                  <a:lnTo>
                    <a:pt x="7002057" y="6184757"/>
                  </a:lnTo>
                  <a:lnTo>
                    <a:pt x="6955194" y="6181582"/>
                  </a:lnTo>
                  <a:cubicBezTo>
                    <a:pt x="6351223" y="6183106"/>
                    <a:pt x="5406334" y="6181074"/>
                    <a:pt x="4793161" y="6180693"/>
                  </a:cubicBezTo>
                  <a:cubicBezTo>
                    <a:pt x="4524628" y="6180820"/>
                    <a:pt x="3823859" y="6180312"/>
                    <a:pt x="3450499" y="6181582"/>
                  </a:cubicBezTo>
                  <a:lnTo>
                    <a:pt x="3467731" y="6180439"/>
                  </a:lnTo>
                  <a:cubicBezTo>
                    <a:pt x="3021134" y="6180693"/>
                    <a:pt x="2406525" y="6182471"/>
                    <a:pt x="2136557" y="6182852"/>
                  </a:cubicBezTo>
                  <a:lnTo>
                    <a:pt x="2143737" y="6182344"/>
                  </a:lnTo>
                  <a:cubicBezTo>
                    <a:pt x="1964237" y="6182471"/>
                    <a:pt x="1493228" y="6183614"/>
                    <a:pt x="1550668" y="6185774"/>
                  </a:cubicBezTo>
                  <a:cubicBezTo>
                    <a:pt x="1116995" y="6185138"/>
                    <a:pt x="1193104" y="6183106"/>
                    <a:pt x="643115" y="6184249"/>
                  </a:cubicBezTo>
                  <a:lnTo>
                    <a:pt x="727839" y="6184504"/>
                  </a:lnTo>
                  <a:cubicBezTo>
                    <a:pt x="569879" y="6184504"/>
                    <a:pt x="259702" y="6184631"/>
                    <a:pt x="170688" y="6184631"/>
                  </a:cubicBezTo>
                  <a:cubicBezTo>
                    <a:pt x="153670" y="6184631"/>
                    <a:pt x="135001" y="6184504"/>
                    <a:pt x="115570" y="6184504"/>
                  </a:cubicBezTo>
                  <a:cubicBezTo>
                    <a:pt x="105791" y="6184504"/>
                    <a:pt x="95885" y="6184504"/>
                    <a:pt x="85852" y="6184376"/>
                  </a:cubicBezTo>
                  <a:cubicBezTo>
                    <a:pt x="80645" y="6184249"/>
                    <a:pt x="76708" y="6184504"/>
                    <a:pt x="68453" y="6183995"/>
                  </a:cubicBezTo>
                  <a:cubicBezTo>
                    <a:pt x="61087" y="6183106"/>
                    <a:pt x="53975" y="6181329"/>
                    <a:pt x="47117" y="6178534"/>
                  </a:cubicBezTo>
                  <a:cubicBezTo>
                    <a:pt x="19558" y="6167358"/>
                    <a:pt x="1143" y="6138783"/>
                    <a:pt x="1270" y="6110717"/>
                  </a:cubicBezTo>
                  <a:cubicBezTo>
                    <a:pt x="1270" y="6091286"/>
                    <a:pt x="1270" y="6072870"/>
                    <a:pt x="1397" y="6056233"/>
                  </a:cubicBezTo>
                  <a:cubicBezTo>
                    <a:pt x="1270" y="6023213"/>
                    <a:pt x="1270" y="5997305"/>
                    <a:pt x="1270" y="5892452"/>
                  </a:cubicBezTo>
                  <a:lnTo>
                    <a:pt x="1651" y="5934660"/>
                  </a:lnTo>
                  <a:cubicBezTo>
                    <a:pt x="508" y="5510167"/>
                    <a:pt x="1778" y="4969904"/>
                    <a:pt x="0" y="4536970"/>
                  </a:cubicBezTo>
                  <a:cubicBezTo>
                    <a:pt x="1016" y="3731399"/>
                    <a:pt x="2413" y="258278"/>
                    <a:pt x="1270" y="85090"/>
                  </a:cubicBezTo>
                  <a:cubicBezTo>
                    <a:pt x="1270" y="82423"/>
                    <a:pt x="1270" y="79756"/>
                    <a:pt x="1270" y="77470"/>
                  </a:cubicBezTo>
                  <a:cubicBezTo>
                    <a:pt x="1397" y="74168"/>
                    <a:pt x="1397" y="70993"/>
                    <a:pt x="1905" y="68199"/>
                  </a:cubicBezTo>
                  <a:cubicBezTo>
                    <a:pt x="2667" y="62357"/>
                    <a:pt x="3937" y="57404"/>
                    <a:pt x="5461" y="53340"/>
                  </a:cubicBezTo>
                  <a:cubicBezTo>
                    <a:pt x="8255" y="44958"/>
                    <a:pt x="11684" y="39878"/>
                    <a:pt x="13843" y="36322"/>
                  </a:cubicBezTo>
                  <a:cubicBezTo>
                    <a:pt x="18669" y="29210"/>
                    <a:pt x="19558" y="28448"/>
                    <a:pt x="20066" y="27559"/>
                  </a:cubicBezTo>
                  <a:cubicBezTo>
                    <a:pt x="20828" y="26670"/>
                    <a:pt x="21209" y="25527"/>
                    <a:pt x="27432" y="19939"/>
                  </a:cubicBezTo>
                  <a:cubicBezTo>
                    <a:pt x="30734" y="17399"/>
                    <a:pt x="35433" y="13462"/>
                    <a:pt x="43307" y="9779"/>
                  </a:cubicBezTo>
                  <a:cubicBezTo>
                    <a:pt x="50927" y="6096"/>
                    <a:pt x="62992" y="2159"/>
                    <a:pt x="77089" y="2286"/>
                  </a:cubicBezTo>
                  <a:cubicBezTo>
                    <a:pt x="88773" y="2286"/>
                    <a:pt x="93853" y="1397"/>
                    <a:pt x="78994" y="889"/>
                  </a:cubicBezTo>
                  <a:cubicBezTo>
                    <a:pt x="105918" y="1270"/>
                    <a:pt x="141478" y="889"/>
                    <a:pt x="167386" y="2159"/>
                  </a:cubicBezTo>
                  <a:cubicBezTo>
                    <a:pt x="1724424" y="508"/>
                    <a:pt x="5473826" y="635"/>
                    <a:pt x="6966497" y="0"/>
                  </a:cubicBezTo>
                  <a:lnTo>
                    <a:pt x="6962306" y="254"/>
                  </a:lnTo>
                  <a:cubicBezTo>
                    <a:pt x="6975515" y="254"/>
                    <a:pt x="6993675" y="127"/>
                    <a:pt x="7015393" y="127"/>
                  </a:cubicBezTo>
                  <a:cubicBezTo>
                    <a:pt x="7020854" y="127"/>
                    <a:pt x="7026442" y="127"/>
                    <a:pt x="7032410" y="127"/>
                  </a:cubicBezTo>
                  <a:lnTo>
                    <a:pt x="7034696" y="127"/>
                  </a:lnTo>
                  <a:lnTo>
                    <a:pt x="7038125" y="254"/>
                  </a:lnTo>
                  <a:cubicBezTo>
                    <a:pt x="7040411" y="381"/>
                    <a:pt x="7042697" y="381"/>
                    <a:pt x="7044983" y="762"/>
                  </a:cubicBezTo>
                  <a:cubicBezTo>
                    <a:pt x="7049556" y="1270"/>
                    <a:pt x="7054255" y="2413"/>
                    <a:pt x="7058827" y="3810"/>
                  </a:cubicBezTo>
                  <a:cubicBezTo>
                    <a:pt x="7077115" y="9525"/>
                    <a:pt x="7094259" y="22860"/>
                    <a:pt x="7104293" y="41656"/>
                  </a:cubicBezTo>
                  <a:cubicBezTo>
                    <a:pt x="7109245" y="51054"/>
                    <a:pt x="7112547" y="61722"/>
                    <a:pt x="7113309" y="72771"/>
                  </a:cubicBezTo>
                  <a:cubicBezTo>
                    <a:pt x="7113691" y="79121"/>
                    <a:pt x="7113563" y="81915"/>
                    <a:pt x="7113563" y="85725"/>
                  </a:cubicBezTo>
                  <a:cubicBezTo>
                    <a:pt x="7113563" y="89408"/>
                    <a:pt x="7113563" y="93091"/>
                    <a:pt x="7113563" y="96901"/>
                  </a:cubicBezTo>
                  <a:cubicBezTo>
                    <a:pt x="7113563" y="111887"/>
                    <a:pt x="7113691" y="127254"/>
                    <a:pt x="7113691" y="143002"/>
                  </a:cubicBezTo>
                  <a:cubicBezTo>
                    <a:pt x="7113818" y="200393"/>
                    <a:pt x="7113944" y="510320"/>
                    <a:pt x="7114071" y="820248"/>
                  </a:cubicBezTo>
                  <a:cubicBezTo>
                    <a:pt x="7114325" y="2061165"/>
                    <a:pt x="7114706" y="3300876"/>
                    <a:pt x="7114833" y="3801343"/>
                  </a:cubicBezTo>
                  <a:lnTo>
                    <a:pt x="7116104" y="4002736"/>
                  </a:lnTo>
                  <a:cubicBezTo>
                    <a:pt x="7115087" y="4212570"/>
                    <a:pt x="7115849" y="4409139"/>
                    <a:pt x="7115087" y="4697360"/>
                  </a:cubicBezTo>
                  <a:cubicBezTo>
                    <a:pt x="7115215" y="4848103"/>
                    <a:pt x="7116231" y="4785394"/>
                    <a:pt x="7116484" y="4714243"/>
                  </a:cubicBezTo>
                  <a:cubicBezTo>
                    <a:pt x="7115722" y="4965080"/>
                    <a:pt x="7116738" y="5237623"/>
                    <a:pt x="7115977" y="5376307"/>
                  </a:cubicBezTo>
                  <a:lnTo>
                    <a:pt x="7115595" y="5334098"/>
                  </a:lnTo>
                  <a:cubicBezTo>
                    <a:pt x="7114325" y="5726030"/>
                    <a:pt x="7117628" y="5953954"/>
                    <a:pt x="7116231" y="6037056"/>
                  </a:cubicBezTo>
                  <a:lnTo>
                    <a:pt x="7115977" y="6036675"/>
                  </a:lnTo>
                  <a:cubicBezTo>
                    <a:pt x="7115087" y="6055344"/>
                    <a:pt x="7116357" y="6076554"/>
                    <a:pt x="7116738" y="6092809"/>
                  </a:cubicBezTo>
                  <a:close/>
                  <a:moveTo>
                    <a:pt x="7074320" y="6177137"/>
                  </a:moveTo>
                  <a:cubicBezTo>
                    <a:pt x="7073685" y="6177518"/>
                    <a:pt x="7073178" y="6177899"/>
                    <a:pt x="7072669" y="6178280"/>
                  </a:cubicBezTo>
                  <a:cubicBezTo>
                    <a:pt x="7073178" y="6178026"/>
                    <a:pt x="7073685" y="6177899"/>
                    <a:pt x="7074193" y="6177518"/>
                  </a:cubicBezTo>
                  <a:cubicBezTo>
                    <a:pt x="7074194" y="6177518"/>
                    <a:pt x="7074320" y="6177264"/>
                    <a:pt x="7074320" y="6177137"/>
                  </a:cubicBezTo>
                  <a:close/>
                </a:path>
              </a:pathLst>
            </a:custGeom>
            <a:solidFill>
              <a:srgbClr val="FFF8ED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028700" y="720675"/>
            <a:ext cx="6664415" cy="1069807"/>
            <a:chOff x="0" y="0"/>
            <a:chExt cx="8885886" cy="142640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8885886" cy="1426409"/>
              <a:chOff x="0" y="0"/>
              <a:chExt cx="1858424" cy="298324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858424" cy="298324"/>
              </a:xfrm>
              <a:custGeom>
                <a:avLst/>
                <a:gdLst/>
                <a:ahLst/>
                <a:cxnLst/>
                <a:rect l="l" t="t" r="r" b="b"/>
                <a:pathLst>
                  <a:path w="1858424" h="298324">
                    <a:moveTo>
                      <a:pt x="0" y="0"/>
                    </a:moveTo>
                    <a:lnTo>
                      <a:pt x="1858424" y="0"/>
                    </a:lnTo>
                    <a:lnTo>
                      <a:pt x="1858424" y="298324"/>
                    </a:lnTo>
                    <a:lnTo>
                      <a:pt x="0" y="298324"/>
                    </a:lnTo>
                    <a:close/>
                  </a:path>
                </a:pathLst>
              </a:custGeom>
              <a:solidFill>
                <a:srgbClr val="ED9333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66675"/>
                <a:ext cx="1858424" cy="3649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00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0" y="114451"/>
              <a:ext cx="8741066" cy="12737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147"/>
                </a:lnSpc>
              </a:pPr>
              <a:r>
                <a:rPr lang="en-US" sz="6679">
                  <a:solidFill>
                    <a:srgbClr val="282325"/>
                  </a:solidFill>
                  <a:latin typeface="Londrina Solid"/>
                </a:rPr>
                <a:t>ПРАВИЛА ИГРЫ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310219" y="2272057"/>
            <a:ext cx="10629073" cy="6875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Каждая из пяти групп должна выполнить задание, чтобы пройти данную станцию и предоставить отчет. </a:t>
            </a:r>
          </a:p>
          <a:p>
            <a:pPr>
              <a:lnSpc>
                <a:spcPts val="4900"/>
              </a:lnSpc>
            </a:pPr>
            <a:endParaRPr lang="ru-RU" sz="4083" dirty="0">
              <a:solidFill>
                <a:srgbClr val="000000"/>
              </a:solidFill>
              <a:latin typeface="Mali"/>
            </a:endParaRPr>
          </a:p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Задания можно выполнять прямо на листке.</a:t>
            </a:r>
          </a:p>
          <a:p>
            <a:pPr>
              <a:lnSpc>
                <a:spcPts val="4900"/>
              </a:lnSpc>
            </a:pPr>
            <a:endParaRPr lang="ru-RU" sz="4083" dirty="0">
              <a:solidFill>
                <a:srgbClr val="000000"/>
              </a:solidFill>
              <a:latin typeface="Mali"/>
            </a:endParaRPr>
          </a:p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По окончанию работы, представитель от группы озвучивает, полученные результаты. Форма отчета представлена в рабочем листе.</a:t>
            </a:r>
            <a:endParaRPr lang="en-US" sz="4083" dirty="0">
              <a:solidFill>
                <a:srgbClr val="000000"/>
              </a:solidFill>
              <a:latin typeface="Mali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C198936-3DBD-4D61-A8E8-837BC657CF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1041">
            <a:off x="-3953" y="3441458"/>
            <a:ext cx="1719858" cy="15163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F62C741-24FD-4E8B-BDBD-D93D53BD2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1041">
            <a:off x="-3955" y="5879293"/>
            <a:ext cx="1719858" cy="151634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E88E21A4-403B-48F1-8358-77C20079A3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2433">
            <a:off x="10924448" y="3156542"/>
            <a:ext cx="9006810" cy="344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4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3833281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-10800000">
            <a:off x="5565913" y="-435341"/>
            <a:ext cx="12831129" cy="11157682"/>
            <a:chOff x="0" y="0"/>
            <a:chExt cx="7116738" cy="61885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117628" cy="6191615"/>
            </a:xfrm>
            <a:custGeom>
              <a:avLst/>
              <a:gdLst/>
              <a:ahLst/>
              <a:cxnLst/>
              <a:rect l="l" t="t" r="r" b="b"/>
              <a:pathLst>
                <a:path w="7117628" h="6191615">
                  <a:moveTo>
                    <a:pt x="7055397" y="6186789"/>
                  </a:moveTo>
                  <a:cubicBezTo>
                    <a:pt x="7062636" y="6184757"/>
                    <a:pt x="7070130" y="6181709"/>
                    <a:pt x="7076733" y="6177518"/>
                  </a:cubicBezTo>
                  <a:cubicBezTo>
                    <a:pt x="7069748" y="6181836"/>
                    <a:pt x="7062256" y="6185011"/>
                    <a:pt x="7055397" y="6186789"/>
                  </a:cubicBezTo>
                  <a:close/>
                  <a:moveTo>
                    <a:pt x="7116738" y="6092809"/>
                  </a:moveTo>
                  <a:cubicBezTo>
                    <a:pt x="7116484" y="6104239"/>
                    <a:pt x="7116104" y="6104620"/>
                    <a:pt x="7115722" y="6104620"/>
                  </a:cubicBezTo>
                  <a:cubicBezTo>
                    <a:pt x="7115469" y="6104620"/>
                    <a:pt x="7115342" y="6104493"/>
                    <a:pt x="7115087" y="6105509"/>
                  </a:cubicBezTo>
                  <a:cubicBezTo>
                    <a:pt x="7114833" y="6106780"/>
                    <a:pt x="7114960" y="6107923"/>
                    <a:pt x="7114325" y="6115796"/>
                  </a:cubicBezTo>
                  <a:cubicBezTo>
                    <a:pt x="7114453" y="6122146"/>
                    <a:pt x="7112929" y="6133449"/>
                    <a:pt x="7106832" y="6145387"/>
                  </a:cubicBezTo>
                  <a:cubicBezTo>
                    <a:pt x="7100863" y="6157325"/>
                    <a:pt x="7090195" y="6169518"/>
                    <a:pt x="7076733" y="6177518"/>
                  </a:cubicBezTo>
                  <a:cubicBezTo>
                    <a:pt x="7091719" y="6168629"/>
                    <a:pt x="7103277" y="6153134"/>
                    <a:pt x="7108230" y="6140181"/>
                  </a:cubicBezTo>
                  <a:cubicBezTo>
                    <a:pt x="7113309" y="6127099"/>
                    <a:pt x="7113182" y="6117701"/>
                    <a:pt x="7112547" y="6118844"/>
                  </a:cubicBezTo>
                  <a:cubicBezTo>
                    <a:pt x="7111278" y="6129258"/>
                    <a:pt x="7108737" y="6134719"/>
                    <a:pt x="7107594" y="6137894"/>
                  </a:cubicBezTo>
                  <a:cubicBezTo>
                    <a:pt x="7106324" y="6141069"/>
                    <a:pt x="7105435" y="6141958"/>
                    <a:pt x="7104800" y="6143101"/>
                  </a:cubicBezTo>
                  <a:cubicBezTo>
                    <a:pt x="7104038" y="6144371"/>
                    <a:pt x="7103404" y="6145387"/>
                    <a:pt x="7101753" y="6148181"/>
                  </a:cubicBezTo>
                  <a:cubicBezTo>
                    <a:pt x="7101498" y="6148689"/>
                    <a:pt x="7101118" y="6149324"/>
                    <a:pt x="7100736" y="6149832"/>
                  </a:cubicBezTo>
                  <a:cubicBezTo>
                    <a:pt x="7100736" y="6149832"/>
                    <a:pt x="7099467" y="6154658"/>
                    <a:pt x="7089560" y="6164311"/>
                  </a:cubicBezTo>
                  <a:lnTo>
                    <a:pt x="7088418" y="6167486"/>
                  </a:lnTo>
                  <a:cubicBezTo>
                    <a:pt x="7083972" y="6171931"/>
                    <a:pt x="7076987" y="6176756"/>
                    <a:pt x="7069494" y="6180439"/>
                  </a:cubicBezTo>
                  <a:cubicBezTo>
                    <a:pt x="7050698" y="6191615"/>
                    <a:pt x="7034696" y="6187806"/>
                    <a:pt x="7034696" y="6187806"/>
                  </a:cubicBezTo>
                  <a:lnTo>
                    <a:pt x="7008916" y="6184376"/>
                  </a:lnTo>
                  <a:lnTo>
                    <a:pt x="7002057" y="6184757"/>
                  </a:lnTo>
                  <a:lnTo>
                    <a:pt x="6955194" y="6181582"/>
                  </a:lnTo>
                  <a:cubicBezTo>
                    <a:pt x="6351223" y="6183106"/>
                    <a:pt x="5406334" y="6181074"/>
                    <a:pt x="4793161" y="6180693"/>
                  </a:cubicBezTo>
                  <a:cubicBezTo>
                    <a:pt x="4524628" y="6180820"/>
                    <a:pt x="3823859" y="6180312"/>
                    <a:pt x="3450499" y="6181582"/>
                  </a:cubicBezTo>
                  <a:lnTo>
                    <a:pt x="3467731" y="6180439"/>
                  </a:lnTo>
                  <a:cubicBezTo>
                    <a:pt x="3021134" y="6180693"/>
                    <a:pt x="2406525" y="6182471"/>
                    <a:pt x="2136557" y="6182852"/>
                  </a:cubicBezTo>
                  <a:lnTo>
                    <a:pt x="2143737" y="6182344"/>
                  </a:lnTo>
                  <a:cubicBezTo>
                    <a:pt x="1964237" y="6182471"/>
                    <a:pt x="1493228" y="6183614"/>
                    <a:pt x="1550668" y="6185774"/>
                  </a:cubicBezTo>
                  <a:cubicBezTo>
                    <a:pt x="1116995" y="6185138"/>
                    <a:pt x="1193104" y="6183106"/>
                    <a:pt x="643115" y="6184249"/>
                  </a:cubicBezTo>
                  <a:lnTo>
                    <a:pt x="727839" y="6184504"/>
                  </a:lnTo>
                  <a:cubicBezTo>
                    <a:pt x="569879" y="6184504"/>
                    <a:pt x="259702" y="6184631"/>
                    <a:pt x="170688" y="6184631"/>
                  </a:cubicBezTo>
                  <a:cubicBezTo>
                    <a:pt x="153670" y="6184631"/>
                    <a:pt x="135001" y="6184504"/>
                    <a:pt x="115570" y="6184504"/>
                  </a:cubicBezTo>
                  <a:cubicBezTo>
                    <a:pt x="105791" y="6184504"/>
                    <a:pt x="95885" y="6184504"/>
                    <a:pt x="85852" y="6184376"/>
                  </a:cubicBezTo>
                  <a:cubicBezTo>
                    <a:pt x="80645" y="6184249"/>
                    <a:pt x="76708" y="6184504"/>
                    <a:pt x="68453" y="6183995"/>
                  </a:cubicBezTo>
                  <a:cubicBezTo>
                    <a:pt x="61087" y="6183106"/>
                    <a:pt x="53975" y="6181329"/>
                    <a:pt x="47117" y="6178534"/>
                  </a:cubicBezTo>
                  <a:cubicBezTo>
                    <a:pt x="19558" y="6167358"/>
                    <a:pt x="1143" y="6138783"/>
                    <a:pt x="1270" y="6110717"/>
                  </a:cubicBezTo>
                  <a:cubicBezTo>
                    <a:pt x="1270" y="6091286"/>
                    <a:pt x="1270" y="6072870"/>
                    <a:pt x="1397" y="6056233"/>
                  </a:cubicBezTo>
                  <a:cubicBezTo>
                    <a:pt x="1270" y="6023213"/>
                    <a:pt x="1270" y="5997305"/>
                    <a:pt x="1270" y="5892452"/>
                  </a:cubicBezTo>
                  <a:lnTo>
                    <a:pt x="1651" y="5934660"/>
                  </a:lnTo>
                  <a:cubicBezTo>
                    <a:pt x="508" y="5510167"/>
                    <a:pt x="1778" y="4969904"/>
                    <a:pt x="0" y="4536970"/>
                  </a:cubicBezTo>
                  <a:cubicBezTo>
                    <a:pt x="1016" y="3731399"/>
                    <a:pt x="2413" y="258278"/>
                    <a:pt x="1270" y="85090"/>
                  </a:cubicBezTo>
                  <a:cubicBezTo>
                    <a:pt x="1270" y="82423"/>
                    <a:pt x="1270" y="79756"/>
                    <a:pt x="1270" y="77470"/>
                  </a:cubicBezTo>
                  <a:cubicBezTo>
                    <a:pt x="1397" y="74168"/>
                    <a:pt x="1397" y="70993"/>
                    <a:pt x="1905" y="68199"/>
                  </a:cubicBezTo>
                  <a:cubicBezTo>
                    <a:pt x="2667" y="62357"/>
                    <a:pt x="3937" y="57404"/>
                    <a:pt x="5461" y="53340"/>
                  </a:cubicBezTo>
                  <a:cubicBezTo>
                    <a:pt x="8255" y="44958"/>
                    <a:pt x="11684" y="39878"/>
                    <a:pt x="13843" y="36322"/>
                  </a:cubicBezTo>
                  <a:cubicBezTo>
                    <a:pt x="18669" y="29210"/>
                    <a:pt x="19558" y="28448"/>
                    <a:pt x="20066" y="27559"/>
                  </a:cubicBezTo>
                  <a:cubicBezTo>
                    <a:pt x="20828" y="26670"/>
                    <a:pt x="21209" y="25527"/>
                    <a:pt x="27432" y="19939"/>
                  </a:cubicBezTo>
                  <a:cubicBezTo>
                    <a:pt x="30734" y="17399"/>
                    <a:pt x="35433" y="13462"/>
                    <a:pt x="43307" y="9779"/>
                  </a:cubicBezTo>
                  <a:cubicBezTo>
                    <a:pt x="50927" y="6096"/>
                    <a:pt x="62992" y="2159"/>
                    <a:pt x="77089" y="2286"/>
                  </a:cubicBezTo>
                  <a:cubicBezTo>
                    <a:pt x="88773" y="2286"/>
                    <a:pt x="93853" y="1397"/>
                    <a:pt x="78994" y="889"/>
                  </a:cubicBezTo>
                  <a:cubicBezTo>
                    <a:pt x="105918" y="1270"/>
                    <a:pt x="141478" y="889"/>
                    <a:pt x="167386" y="2159"/>
                  </a:cubicBezTo>
                  <a:cubicBezTo>
                    <a:pt x="1724424" y="508"/>
                    <a:pt x="5473826" y="635"/>
                    <a:pt x="6966497" y="0"/>
                  </a:cubicBezTo>
                  <a:lnTo>
                    <a:pt x="6962306" y="254"/>
                  </a:lnTo>
                  <a:cubicBezTo>
                    <a:pt x="6975515" y="254"/>
                    <a:pt x="6993675" y="127"/>
                    <a:pt x="7015393" y="127"/>
                  </a:cubicBezTo>
                  <a:cubicBezTo>
                    <a:pt x="7020854" y="127"/>
                    <a:pt x="7026442" y="127"/>
                    <a:pt x="7032410" y="127"/>
                  </a:cubicBezTo>
                  <a:lnTo>
                    <a:pt x="7034696" y="127"/>
                  </a:lnTo>
                  <a:lnTo>
                    <a:pt x="7038125" y="254"/>
                  </a:lnTo>
                  <a:cubicBezTo>
                    <a:pt x="7040411" y="381"/>
                    <a:pt x="7042697" y="381"/>
                    <a:pt x="7044983" y="762"/>
                  </a:cubicBezTo>
                  <a:cubicBezTo>
                    <a:pt x="7049556" y="1270"/>
                    <a:pt x="7054255" y="2413"/>
                    <a:pt x="7058827" y="3810"/>
                  </a:cubicBezTo>
                  <a:cubicBezTo>
                    <a:pt x="7077115" y="9525"/>
                    <a:pt x="7094259" y="22860"/>
                    <a:pt x="7104293" y="41656"/>
                  </a:cubicBezTo>
                  <a:cubicBezTo>
                    <a:pt x="7109245" y="51054"/>
                    <a:pt x="7112547" y="61722"/>
                    <a:pt x="7113309" y="72771"/>
                  </a:cubicBezTo>
                  <a:cubicBezTo>
                    <a:pt x="7113691" y="79121"/>
                    <a:pt x="7113563" y="81915"/>
                    <a:pt x="7113563" y="85725"/>
                  </a:cubicBezTo>
                  <a:cubicBezTo>
                    <a:pt x="7113563" y="89408"/>
                    <a:pt x="7113563" y="93091"/>
                    <a:pt x="7113563" y="96901"/>
                  </a:cubicBezTo>
                  <a:cubicBezTo>
                    <a:pt x="7113563" y="111887"/>
                    <a:pt x="7113691" y="127254"/>
                    <a:pt x="7113691" y="143002"/>
                  </a:cubicBezTo>
                  <a:cubicBezTo>
                    <a:pt x="7113818" y="200393"/>
                    <a:pt x="7113944" y="510320"/>
                    <a:pt x="7114071" y="820248"/>
                  </a:cubicBezTo>
                  <a:cubicBezTo>
                    <a:pt x="7114325" y="2061165"/>
                    <a:pt x="7114706" y="3300876"/>
                    <a:pt x="7114833" y="3801343"/>
                  </a:cubicBezTo>
                  <a:lnTo>
                    <a:pt x="7116104" y="4002736"/>
                  </a:lnTo>
                  <a:cubicBezTo>
                    <a:pt x="7115087" y="4212570"/>
                    <a:pt x="7115849" y="4409139"/>
                    <a:pt x="7115087" y="4697360"/>
                  </a:cubicBezTo>
                  <a:cubicBezTo>
                    <a:pt x="7115215" y="4848103"/>
                    <a:pt x="7116231" y="4785394"/>
                    <a:pt x="7116484" y="4714243"/>
                  </a:cubicBezTo>
                  <a:cubicBezTo>
                    <a:pt x="7115722" y="4965080"/>
                    <a:pt x="7116738" y="5237623"/>
                    <a:pt x="7115977" y="5376307"/>
                  </a:cubicBezTo>
                  <a:lnTo>
                    <a:pt x="7115595" y="5334098"/>
                  </a:lnTo>
                  <a:cubicBezTo>
                    <a:pt x="7114325" y="5726030"/>
                    <a:pt x="7117628" y="5953954"/>
                    <a:pt x="7116231" y="6037056"/>
                  </a:cubicBezTo>
                  <a:lnTo>
                    <a:pt x="7115977" y="6036675"/>
                  </a:lnTo>
                  <a:cubicBezTo>
                    <a:pt x="7115087" y="6055344"/>
                    <a:pt x="7116357" y="6076554"/>
                    <a:pt x="7116738" y="6092809"/>
                  </a:cubicBezTo>
                  <a:close/>
                  <a:moveTo>
                    <a:pt x="7074320" y="6177137"/>
                  </a:moveTo>
                  <a:cubicBezTo>
                    <a:pt x="7073685" y="6177518"/>
                    <a:pt x="7073178" y="6177899"/>
                    <a:pt x="7072669" y="6178280"/>
                  </a:cubicBezTo>
                  <a:cubicBezTo>
                    <a:pt x="7073178" y="6178026"/>
                    <a:pt x="7073685" y="6177899"/>
                    <a:pt x="7074193" y="6177518"/>
                  </a:cubicBezTo>
                  <a:cubicBezTo>
                    <a:pt x="7074194" y="6177518"/>
                    <a:pt x="7074320" y="6177264"/>
                    <a:pt x="7074320" y="6177137"/>
                  </a:cubicBezTo>
                  <a:close/>
                </a:path>
              </a:pathLst>
            </a:custGeom>
            <a:solidFill>
              <a:srgbClr val="FFF8ED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119664" y="597810"/>
            <a:ext cx="6664415" cy="1069807"/>
            <a:chOff x="0" y="0"/>
            <a:chExt cx="8885886" cy="142640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8885886" cy="1426409"/>
              <a:chOff x="0" y="0"/>
              <a:chExt cx="1858424" cy="298324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858424" cy="298324"/>
              </a:xfrm>
              <a:custGeom>
                <a:avLst/>
                <a:gdLst/>
                <a:ahLst/>
                <a:cxnLst/>
                <a:rect l="l" t="t" r="r" b="b"/>
                <a:pathLst>
                  <a:path w="1858424" h="298324">
                    <a:moveTo>
                      <a:pt x="0" y="0"/>
                    </a:moveTo>
                    <a:lnTo>
                      <a:pt x="1858424" y="0"/>
                    </a:lnTo>
                    <a:lnTo>
                      <a:pt x="1858424" y="298324"/>
                    </a:lnTo>
                    <a:lnTo>
                      <a:pt x="0" y="298324"/>
                    </a:lnTo>
                    <a:close/>
                  </a:path>
                </a:pathLst>
              </a:custGeom>
              <a:solidFill>
                <a:srgbClr val="ED9333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66675"/>
                <a:ext cx="1858424" cy="3649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00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0" y="114451"/>
              <a:ext cx="8741066" cy="12737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147"/>
                </a:lnSpc>
              </a:pPr>
              <a:r>
                <a:rPr lang="en-US" sz="6679">
                  <a:solidFill>
                    <a:srgbClr val="282325"/>
                  </a:solidFill>
                  <a:latin typeface="Londrina Solid"/>
                </a:rPr>
                <a:t>ПРАВИЛА ИГРЫ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6119664" y="2522552"/>
            <a:ext cx="10629073" cy="6875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Каждая из пяти групп должна выполнить задание, чтобы пройти данную станцию и предоставить отчет. </a:t>
            </a:r>
          </a:p>
          <a:p>
            <a:pPr>
              <a:lnSpc>
                <a:spcPts val="4900"/>
              </a:lnSpc>
            </a:pPr>
            <a:endParaRPr lang="ru-RU" sz="4083" dirty="0">
              <a:solidFill>
                <a:srgbClr val="000000"/>
              </a:solidFill>
              <a:latin typeface="Mali"/>
            </a:endParaRPr>
          </a:p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Задания можно выполнять прямо на листке.</a:t>
            </a:r>
          </a:p>
          <a:p>
            <a:pPr>
              <a:lnSpc>
                <a:spcPts val="4900"/>
              </a:lnSpc>
            </a:pPr>
            <a:endParaRPr lang="ru-RU" sz="4083" dirty="0">
              <a:solidFill>
                <a:srgbClr val="000000"/>
              </a:solidFill>
              <a:latin typeface="Mali"/>
            </a:endParaRPr>
          </a:p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По окончанию работы, представитель от группы озвучивает, полученные результаты. Форма отчета представлена в рабочем листе.</a:t>
            </a:r>
            <a:endParaRPr lang="en-US" sz="4083" dirty="0">
              <a:solidFill>
                <a:srgbClr val="000000"/>
              </a:solidFill>
              <a:latin typeface="Mali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C198936-3DBD-4D61-A8E8-837BC657CF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34699" flipV="1">
            <a:off x="16029014" y="3562311"/>
            <a:ext cx="1719858" cy="165374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F62C741-24FD-4E8B-BDBD-D93D53BD2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75455" flipV="1">
            <a:off x="16094422" y="6205568"/>
            <a:ext cx="1745348" cy="15388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C93B621-AADB-4398-8AD8-16006E2541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/>
          <a:stretch/>
        </p:blipFill>
        <p:spPr>
          <a:xfrm rot="754728">
            <a:off x="628747" y="1075858"/>
            <a:ext cx="5186695" cy="833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2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113583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FE52AB-C99F-4A52-8393-16F6379F4E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2452">
            <a:off x="-57030" y="5797336"/>
            <a:ext cx="3760844" cy="376084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10800000">
            <a:off x="3245674" y="-435341"/>
            <a:ext cx="12831129" cy="11157682"/>
            <a:chOff x="0" y="0"/>
            <a:chExt cx="7116738" cy="61885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117628" cy="6191615"/>
            </a:xfrm>
            <a:custGeom>
              <a:avLst/>
              <a:gdLst/>
              <a:ahLst/>
              <a:cxnLst/>
              <a:rect l="l" t="t" r="r" b="b"/>
              <a:pathLst>
                <a:path w="7117628" h="6191615">
                  <a:moveTo>
                    <a:pt x="7055397" y="6186789"/>
                  </a:moveTo>
                  <a:cubicBezTo>
                    <a:pt x="7062636" y="6184757"/>
                    <a:pt x="7070130" y="6181709"/>
                    <a:pt x="7076733" y="6177518"/>
                  </a:cubicBezTo>
                  <a:cubicBezTo>
                    <a:pt x="7069748" y="6181836"/>
                    <a:pt x="7062256" y="6185011"/>
                    <a:pt x="7055397" y="6186789"/>
                  </a:cubicBezTo>
                  <a:close/>
                  <a:moveTo>
                    <a:pt x="7116738" y="6092809"/>
                  </a:moveTo>
                  <a:cubicBezTo>
                    <a:pt x="7116484" y="6104239"/>
                    <a:pt x="7116104" y="6104620"/>
                    <a:pt x="7115722" y="6104620"/>
                  </a:cubicBezTo>
                  <a:cubicBezTo>
                    <a:pt x="7115469" y="6104620"/>
                    <a:pt x="7115342" y="6104493"/>
                    <a:pt x="7115087" y="6105509"/>
                  </a:cubicBezTo>
                  <a:cubicBezTo>
                    <a:pt x="7114833" y="6106780"/>
                    <a:pt x="7114960" y="6107923"/>
                    <a:pt x="7114325" y="6115796"/>
                  </a:cubicBezTo>
                  <a:cubicBezTo>
                    <a:pt x="7114453" y="6122146"/>
                    <a:pt x="7112929" y="6133449"/>
                    <a:pt x="7106832" y="6145387"/>
                  </a:cubicBezTo>
                  <a:cubicBezTo>
                    <a:pt x="7100863" y="6157325"/>
                    <a:pt x="7090195" y="6169518"/>
                    <a:pt x="7076733" y="6177518"/>
                  </a:cubicBezTo>
                  <a:cubicBezTo>
                    <a:pt x="7091719" y="6168629"/>
                    <a:pt x="7103277" y="6153134"/>
                    <a:pt x="7108230" y="6140181"/>
                  </a:cubicBezTo>
                  <a:cubicBezTo>
                    <a:pt x="7113309" y="6127099"/>
                    <a:pt x="7113182" y="6117701"/>
                    <a:pt x="7112547" y="6118844"/>
                  </a:cubicBezTo>
                  <a:cubicBezTo>
                    <a:pt x="7111278" y="6129258"/>
                    <a:pt x="7108737" y="6134719"/>
                    <a:pt x="7107594" y="6137894"/>
                  </a:cubicBezTo>
                  <a:cubicBezTo>
                    <a:pt x="7106324" y="6141069"/>
                    <a:pt x="7105435" y="6141958"/>
                    <a:pt x="7104800" y="6143101"/>
                  </a:cubicBezTo>
                  <a:cubicBezTo>
                    <a:pt x="7104038" y="6144371"/>
                    <a:pt x="7103404" y="6145387"/>
                    <a:pt x="7101753" y="6148181"/>
                  </a:cubicBezTo>
                  <a:cubicBezTo>
                    <a:pt x="7101498" y="6148689"/>
                    <a:pt x="7101118" y="6149324"/>
                    <a:pt x="7100736" y="6149832"/>
                  </a:cubicBezTo>
                  <a:cubicBezTo>
                    <a:pt x="7100736" y="6149832"/>
                    <a:pt x="7099467" y="6154658"/>
                    <a:pt x="7089560" y="6164311"/>
                  </a:cubicBezTo>
                  <a:lnTo>
                    <a:pt x="7088418" y="6167486"/>
                  </a:lnTo>
                  <a:cubicBezTo>
                    <a:pt x="7083972" y="6171931"/>
                    <a:pt x="7076987" y="6176756"/>
                    <a:pt x="7069494" y="6180439"/>
                  </a:cubicBezTo>
                  <a:cubicBezTo>
                    <a:pt x="7050698" y="6191615"/>
                    <a:pt x="7034696" y="6187806"/>
                    <a:pt x="7034696" y="6187806"/>
                  </a:cubicBezTo>
                  <a:lnTo>
                    <a:pt x="7008916" y="6184376"/>
                  </a:lnTo>
                  <a:lnTo>
                    <a:pt x="7002057" y="6184757"/>
                  </a:lnTo>
                  <a:lnTo>
                    <a:pt x="6955194" y="6181582"/>
                  </a:lnTo>
                  <a:cubicBezTo>
                    <a:pt x="6351223" y="6183106"/>
                    <a:pt x="5406334" y="6181074"/>
                    <a:pt x="4793161" y="6180693"/>
                  </a:cubicBezTo>
                  <a:cubicBezTo>
                    <a:pt x="4524628" y="6180820"/>
                    <a:pt x="3823859" y="6180312"/>
                    <a:pt x="3450499" y="6181582"/>
                  </a:cubicBezTo>
                  <a:lnTo>
                    <a:pt x="3467731" y="6180439"/>
                  </a:lnTo>
                  <a:cubicBezTo>
                    <a:pt x="3021134" y="6180693"/>
                    <a:pt x="2406525" y="6182471"/>
                    <a:pt x="2136557" y="6182852"/>
                  </a:cubicBezTo>
                  <a:lnTo>
                    <a:pt x="2143737" y="6182344"/>
                  </a:lnTo>
                  <a:cubicBezTo>
                    <a:pt x="1964237" y="6182471"/>
                    <a:pt x="1493228" y="6183614"/>
                    <a:pt x="1550668" y="6185774"/>
                  </a:cubicBezTo>
                  <a:cubicBezTo>
                    <a:pt x="1116995" y="6185138"/>
                    <a:pt x="1193104" y="6183106"/>
                    <a:pt x="643115" y="6184249"/>
                  </a:cubicBezTo>
                  <a:lnTo>
                    <a:pt x="727839" y="6184504"/>
                  </a:lnTo>
                  <a:cubicBezTo>
                    <a:pt x="569879" y="6184504"/>
                    <a:pt x="259702" y="6184631"/>
                    <a:pt x="170688" y="6184631"/>
                  </a:cubicBezTo>
                  <a:cubicBezTo>
                    <a:pt x="153670" y="6184631"/>
                    <a:pt x="135001" y="6184504"/>
                    <a:pt x="115570" y="6184504"/>
                  </a:cubicBezTo>
                  <a:cubicBezTo>
                    <a:pt x="105791" y="6184504"/>
                    <a:pt x="95885" y="6184504"/>
                    <a:pt x="85852" y="6184376"/>
                  </a:cubicBezTo>
                  <a:cubicBezTo>
                    <a:pt x="80645" y="6184249"/>
                    <a:pt x="76708" y="6184504"/>
                    <a:pt x="68453" y="6183995"/>
                  </a:cubicBezTo>
                  <a:cubicBezTo>
                    <a:pt x="61087" y="6183106"/>
                    <a:pt x="53975" y="6181329"/>
                    <a:pt x="47117" y="6178534"/>
                  </a:cubicBezTo>
                  <a:cubicBezTo>
                    <a:pt x="19558" y="6167358"/>
                    <a:pt x="1143" y="6138783"/>
                    <a:pt x="1270" y="6110717"/>
                  </a:cubicBezTo>
                  <a:cubicBezTo>
                    <a:pt x="1270" y="6091286"/>
                    <a:pt x="1270" y="6072870"/>
                    <a:pt x="1397" y="6056233"/>
                  </a:cubicBezTo>
                  <a:cubicBezTo>
                    <a:pt x="1270" y="6023213"/>
                    <a:pt x="1270" y="5997305"/>
                    <a:pt x="1270" y="5892452"/>
                  </a:cubicBezTo>
                  <a:lnTo>
                    <a:pt x="1651" y="5934660"/>
                  </a:lnTo>
                  <a:cubicBezTo>
                    <a:pt x="508" y="5510167"/>
                    <a:pt x="1778" y="4969904"/>
                    <a:pt x="0" y="4536970"/>
                  </a:cubicBezTo>
                  <a:cubicBezTo>
                    <a:pt x="1016" y="3731399"/>
                    <a:pt x="2413" y="258278"/>
                    <a:pt x="1270" y="85090"/>
                  </a:cubicBezTo>
                  <a:cubicBezTo>
                    <a:pt x="1270" y="82423"/>
                    <a:pt x="1270" y="79756"/>
                    <a:pt x="1270" y="77470"/>
                  </a:cubicBezTo>
                  <a:cubicBezTo>
                    <a:pt x="1397" y="74168"/>
                    <a:pt x="1397" y="70993"/>
                    <a:pt x="1905" y="68199"/>
                  </a:cubicBezTo>
                  <a:cubicBezTo>
                    <a:pt x="2667" y="62357"/>
                    <a:pt x="3937" y="57404"/>
                    <a:pt x="5461" y="53340"/>
                  </a:cubicBezTo>
                  <a:cubicBezTo>
                    <a:pt x="8255" y="44958"/>
                    <a:pt x="11684" y="39878"/>
                    <a:pt x="13843" y="36322"/>
                  </a:cubicBezTo>
                  <a:cubicBezTo>
                    <a:pt x="18669" y="29210"/>
                    <a:pt x="19558" y="28448"/>
                    <a:pt x="20066" y="27559"/>
                  </a:cubicBezTo>
                  <a:cubicBezTo>
                    <a:pt x="20828" y="26670"/>
                    <a:pt x="21209" y="25527"/>
                    <a:pt x="27432" y="19939"/>
                  </a:cubicBezTo>
                  <a:cubicBezTo>
                    <a:pt x="30734" y="17399"/>
                    <a:pt x="35433" y="13462"/>
                    <a:pt x="43307" y="9779"/>
                  </a:cubicBezTo>
                  <a:cubicBezTo>
                    <a:pt x="50927" y="6096"/>
                    <a:pt x="62992" y="2159"/>
                    <a:pt x="77089" y="2286"/>
                  </a:cubicBezTo>
                  <a:cubicBezTo>
                    <a:pt x="88773" y="2286"/>
                    <a:pt x="93853" y="1397"/>
                    <a:pt x="78994" y="889"/>
                  </a:cubicBezTo>
                  <a:cubicBezTo>
                    <a:pt x="105918" y="1270"/>
                    <a:pt x="141478" y="889"/>
                    <a:pt x="167386" y="2159"/>
                  </a:cubicBezTo>
                  <a:cubicBezTo>
                    <a:pt x="1724424" y="508"/>
                    <a:pt x="5473826" y="635"/>
                    <a:pt x="6966497" y="0"/>
                  </a:cubicBezTo>
                  <a:lnTo>
                    <a:pt x="6962306" y="254"/>
                  </a:lnTo>
                  <a:cubicBezTo>
                    <a:pt x="6975515" y="254"/>
                    <a:pt x="6993675" y="127"/>
                    <a:pt x="7015393" y="127"/>
                  </a:cubicBezTo>
                  <a:cubicBezTo>
                    <a:pt x="7020854" y="127"/>
                    <a:pt x="7026442" y="127"/>
                    <a:pt x="7032410" y="127"/>
                  </a:cubicBezTo>
                  <a:lnTo>
                    <a:pt x="7034696" y="127"/>
                  </a:lnTo>
                  <a:lnTo>
                    <a:pt x="7038125" y="254"/>
                  </a:lnTo>
                  <a:cubicBezTo>
                    <a:pt x="7040411" y="381"/>
                    <a:pt x="7042697" y="381"/>
                    <a:pt x="7044983" y="762"/>
                  </a:cubicBezTo>
                  <a:cubicBezTo>
                    <a:pt x="7049556" y="1270"/>
                    <a:pt x="7054255" y="2413"/>
                    <a:pt x="7058827" y="3810"/>
                  </a:cubicBezTo>
                  <a:cubicBezTo>
                    <a:pt x="7077115" y="9525"/>
                    <a:pt x="7094259" y="22860"/>
                    <a:pt x="7104293" y="41656"/>
                  </a:cubicBezTo>
                  <a:cubicBezTo>
                    <a:pt x="7109245" y="51054"/>
                    <a:pt x="7112547" y="61722"/>
                    <a:pt x="7113309" y="72771"/>
                  </a:cubicBezTo>
                  <a:cubicBezTo>
                    <a:pt x="7113691" y="79121"/>
                    <a:pt x="7113563" y="81915"/>
                    <a:pt x="7113563" y="85725"/>
                  </a:cubicBezTo>
                  <a:cubicBezTo>
                    <a:pt x="7113563" y="89408"/>
                    <a:pt x="7113563" y="93091"/>
                    <a:pt x="7113563" y="96901"/>
                  </a:cubicBezTo>
                  <a:cubicBezTo>
                    <a:pt x="7113563" y="111887"/>
                    <a:pt x="7113691" y="127254"/>
                    <a:pt x="7113691" y="143002"/>
                  </a:cubicBezTo>
                  <a:cubicBezTo>
                    <a:pt x="7113818" y="200393"/>
                    <a:pt x="7113944" y="510320"/>
                    <a:pt x="7114071" y="820248"/>
                  </a:cubicBezTo>
                  <a:cubicBezTo>
                    <a:pt x="7114325" y="2061165"/>
                    <a:pt x="7114706" y="3300876"/>
                    <a:pt x="7114833" y="3801343"/>
                  </a:cubicBezTo>
                  <a:lnTo>
                    <a:pt x="7116104" y="4002736"/>
                  </a:lnTo>
                  <a:cubicBezTo>
                    <a:pt x="7115087" y="4212570"/>
                    <a:pt x="7115849" y="4409139"/>
                    <a:pt x="7115087" y="4697360"/>
                  </a:cubicBezTo>
                  <a:cubicBezTo>
                    <a:pt x="7115215" y="4848103"/>
                    <a:pt x="7116231" y="4785394"/>
                    <a:pt x="7116484" y="4714243"/>
                  </a:cubicBezTo>
                  <a:cubicBezTo>
                    <a:pt x="7115722" y="4965080"/>
                    <a:pt x="7116738" y="5237623"/>
                    <a:pt x="7115977" y="5376307"/>
                  </a:cubicBezTo>
                  <a:lnTo>
                    <a:pt x="7115595" y="5334098"/>
                  </a:lnTo>
                  <a:cubicBezTo>
                    <a:pt x="7114325" y="5726030"/>
                    <a:pt x="7117628" y="5953954"/>
                    <a:pt x="7116231" y="6037056"/>
                  </a:cubicBezTo>
                  <a:lnTo>
                    <a:pt x="7115977" y="6036675"/>
                  </a:lnTo>
                  <a:cubicBezTo>
                    <a:pt x="7115087" y="6055344"/>
                    <a:pt x="7116357" y="6076554"/>
                    <a:pt x="7116738" y="6092809"/>
                  </a:cubicBezTo>
                  <a:close/>
                  <a:moveTo>
                    <a:pt x="7074320" y="6177137"/>
                  </a:moveTo>
                  <a:cubicBezTo>
                    <a:pt x="7073685" y="6177518"/>
                    <a:pt x="7073178" y="6177899"/>
                    <a:pt x="7072669" y="6178280"/>
                  </a:cubicBezTo>
                  <a:cubicBezTo>
                    <a:pt x="7073178" y="6178026"/>
                    <a:pt x="7073685" y="6177899"/>
                    <a:pt x="7074193" y="6177518"/>
                  </a:cubicBezTo>
                  <a:cubicBezTo>
                    <a:pt x="7074194" y="6177518"/>
                    <a:pt x="7074320" y="6177264"/>
                    <a:pt x="7074320" y="6177137"/>
                  </a:cubicBezTo>
                  <a:close/>
                </a:path>
              </a:pathLst>
            </a:custGeom>
            <a:solidFill>
              <a:srgbClr val="FFF8ED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119664" y="545054"/>
            <a:ext cx="6664415" cy="1069807"/>
            <a:chOff x="0" y="0"/>
            <a:chExt cx="8885886" cy="142640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8885886" cy="1426409"/>
              <a:chOff x="0" y="0"/>
              <a:chExt cx="1858424" cy="298324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858424" cy="298324"/>
              </a:xfrm>
              <a:custGeom>
                <a:avLst/>
                <a:gdLst/>
                <a:ahLst/>
                <a:cxnLst/>
                <a:rect l="l" t="t" r="r" b="b"/>
                <a:pathLst>
                  <a:path w="1858424" h="298324">
                    <a:moveTo>
                      <a:pt x="0" y="0"/>
                    </a:moveTo>
                    <a:lnTo>
                      <a:pt x="1858424" y="0"/>
                    </a:lnTo>
                    <a:lnTo>
                      <a:pt x="1858424" y="298324"/>
                    </a:lnTo>
                    <a:lnTo>
                      <a:pt x="0" y="298324"/>
                    </a:lnTo>
                    <a:close/>
                  </a:path>
                </a:pathLst>
              </a:custGeom>
              <a:solidFill>
                <a:srgbClr val="ED9333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66675"/>
                <a:ext cx="1858424" cy="3649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00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0" y="114451"/>
              <a:ext cx="8741066" cy="12737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147"/>
                </a:lnSpc>
              </a:pPr>
              <a:r>
                <a:rPr lang="en-US" sz="6679" dirty="0">
                  <a:solidFill>
                    <a:srgbClr val="282325"/>
                  </a:solidFill>
                  <a:latin typeface="Londrina Solid"/>
                </a:rPr>
                <a:t>ПРАВИЛА ИГРЫ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563528" y="2335188"/>
            <a:ext cx="10629073" cy="6875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Все пять групп выполняют одно задание, </a:t>
            </a:r>
            <a:r>
              <a:rPr lang="ru-RU" sz="4083" dirty="0">
                <a:solidFill>
                  <a:srgbClr val="FFF8ED"/>
                </a:solidFill>
                <a:latin typeface="Mali"/>
              </a:rPr>
              <a:t>чтобы</a:t>
            </a:r>
            <a:r>
              <a:rPr lang="ru-RU" sz="4083" dirty="0">
                <a:solidFill>
                  <a:srgbClr val="000000"/>
                </a:solidFill>
                <a:latin typeface="Mali"/>
              </a:rPr>
              <a:t> пройти данную станцию и предоставить отчет. </a:t>
            </a:r>
          </a:p>
          <a:p>
            <a:pPr>
              <a:lnSpc>
                <a:spcPts val="4900"/>
              </a:lnSpc>
            </a:pPr>
            <a:endParaRPr lang="ru-RU" sz="4083" dirty="0">
              <a:solidFill>
                <a:srgbClr val="000000"/>
              </a:solidFill>
              <a:latin typeface="Mali"/>
            </a:endParaRPr>
          </a:p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Задания можно выполнять прямо на листке.</a:t>
            </a:r>
          </a:p>
          <a:p>
            <a:pPr>
              <a:lnSpc>
                <a:spcPts val="4900"/>
              </a:lnSpc>
            </a:pPr>
            <a:endParaRPr lang="ru-RU" sz="4083" dirty="0">
              <a:solidFill>
                <a:srgbClr val="000000"/>
              </a:solidFill>
              <a:latin typeface="Mali"/>
            </a:endParaRPr>
          </a:p>
          <a:p>
            <a:pPr>
              <a:lnSpc>
                <a:spcPts val="4900"/>
              </a:lnSpc>
            </a:pPr>
            <a:r>
              <a:rPr lang="ru-RU" sz="4083" dirty="0">
                <a:solidFill>
                  <a:srgbClr val="000000"/>
                </a:solidFill>
                <a:latin typeface="Mali"/>
              </a:rPr>
              <a:t>По окончанию работы, представители от группы по порядку озвучивают, полученные результаты. Форма отчета представлена в рабочем листе.</a:t>
            </a:r>
            <a:endParaRPr lang="en-US" sz="4083" dirty="0">
              <a:solidFill>
                <a:srgbClr val="000000"/>
              </a:solidFill>
              <a:latin typeface="Mali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C198936-3DBD-4D61-A8E8-837BC657CF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1041">
            <a:off x="3308485" y="3700260"/>
            <a:ext cx="1719858" cy="15163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F62C741-24FD-4E8B-BDBD-D93D53BD2F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9332" flipV="1">
            <a:off x="14258404" y="5993355"/>
            <a:ext cx="1868392" cy="16473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20D188C-651D-4880-9080-128ECD56EB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3932" y="260672"/>
            <a:ext cx="3274712" cy="369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3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793104" y="3494548"/>
            <a:ext cx="18584303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ru-RU" sz="11500" b="1" dirty="0">
                <a:solidFill>
                  <a:srgbClr val="FEC672"/>
                </a:solidFill>
                <a:latin typeface="Londrina Solid"/>
              </a:rPr>
              <a:t>МОСКОВСКАЯ</a:t>
            </a:r>
            <a:endParaRPr lang="en-US" sz="11500" b="1" dirty="0">
              <a:solidFill>
                <a:srgbClr val="FEC672"/>
              </a:solidFill>
              <a:latin typeface="Londrina Soli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391472" y="2171187"/>
            <a:ext cx="12094614" cy="1532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6"/>
              </a:lnSpc>
            </a:pPr>
            <a:r>
              <a:rPr lang="ru-RU" sz="10463" dirty="0">
                <a:solidFill>
                  <a:srgbClr val="FFFFFF"/>
                </a:solidFill>
                <a:latin typeface="Londrina Solid Heavy"/>
              </a:rPr>
              <a:t>СТАНЦИЯ</a:t>
            </a:r>
            <a:endParaRPr lang="en-US" sz="10463" dirty="0">
              <a:solidFill>
                <a:srgbClr val="FFFFFF"/>
              </a:solidFill>
              <a:latin typeface="Londrina Solid Heavy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A263BFB-53A3-451C-A72A-2A2CFF627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0179" flipH="1" flipV="1">
            <a:off x="-101032" y="6827942"/>
            <a:ext cx="18579906" cy="41653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A947CC27-5037-4FDD-AF5D-BB40B6021C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0" y="1737799"/>
            <a:ext cx="6266723" cy="6811401"/>
          </a:xfrm>
          <a:prstGeom prst="rect">
            <a:avLst/>
          </a:prstGeom>
        </p:spPr>
      </p:pic>
      <p:pic>
        <p:nvPicPr>
          <p:cNvPr id="5" name="Московская_">
            <a:hlinkClick r:id="" action="ppaction://media"/>
            <a:extLst>
              <a:ext uri="{FF2B5EF4-FFF2-40B4-BE49-F238E27FC236}">
                <a16:creationId xmlns:a16="http://schemas.microsoft.com/office/drawing/2014/main" xmlns="" id="{0960D7BE-CD5E-4E8F-836C-19FAA75257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3040" y="606996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49000" decel="51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3742 -0.18904 L -0.3427 0.1601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0" y="174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793104" y="3494548"/>
            <a:ext cx="18584303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ru-RU" sz="11500" b="1" dirty="0">
                <a:solidFill>
                  <a:srgbClr val="FEC672"/>
                </a:solidFill>
                <a:latin typeface="Londrina Solid"/>
              </a:rPr>
              <a:t>МОСКОВСКАЯ</a:t>
            </a:r>
            <a:endParaRPr lang="en-US" sz="11500" b="1" dirty="0">
              <a:solidFill>
                <a:srgbClr val="FEC672"/>
              </a:solidFill>
              <a:latin typeface="Londrina Soli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391472" y="2171187"/>
            <a:ext cx="12094614" cy="1532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6"/>
              </a:lnSpc>
            </a:pPr>
            <a:r>
              <a:rPr lang="ru-RU" sz="10463" dirty="0">
                <a:solidFill>
                  <a:srgbClr val="FFFFFF"/>
                </a:solidFill>
                <a:latin typeface="Londrina Solid Heavy"/>
              </a:rPr>
              <a:t>СТАНЦИЯ</a:t>
            </a:r>
            <a:endParaRPr lang="en-US" sz="10463" dirty="0">
              <a:solidFill>
                <a:srgbClr val="FFFFFF"/>
              </a:solidFill>
              <a:latin typeface="Londrina Solid Heavy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A263BFB-53A3-451C-A72A-2A2CFF627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0179" flipH="1" flipV="1">
            <a:off x="-101032" y="6827942"/>
            <a:ext cx="18579906" cy="41653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A947CC27-5037-4FDD-AF5D-BB40B6021C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1277" y="2937230"/>
            <a:ext cx="6266723" cy="6811401"/>
          </a:xfrm>
          <a:prstGeom prst="rect">
            <a:avLst/>
          </a:prstGeom>
        </p:spPr>
      </p:pic>
      <p:pic>
        <p:nvPicPr>
          <p:cNvPr id="3" name="отправка">
            <a:hlinkClick r:id="" action="ppaction://media"/>
            <a:extLst>
              <a:ext uri="{FF2B5EF4-FFF2-40B4-BE49-F238E27FC236}">
                <a16:creationId xmlns:a16="http://schemas.microsoft.com/office/drawing/2014/main" xmlns="" id="{55260225-C2FE-4E56-A661-1B3EB4EE6E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1032" y="42134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8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48000" decel="5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2.09877E-6 L -0.84471 0.61142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44" y="302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03040" y="2838461"/>
            <a:ext cx="18584303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ru-RU" sz="11500" b="1" dirty="0">
                <a:solidFill>
                  <a:srgbClr val="FEC672"/>
                </a:solidFill>
                <a:latin typeface="Londrina Solid"/>
              </a:rPr>
              <a:t>СТАЛИНГРАДСКАЯ</a:t>
            </a:r>
            <a:endParaRPr lang="en-US" sz="11500" b="1" dirty="0">
              <a:solidFill>
                <a:srgbClr val="FEC672"/>
              </a:solidFill>
              <a:latin typeface="Londrina Soli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6080" y="1464323"/>
            <a:ext cx="12094614" cy="1532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6"/>
              </a:lnSpc>
            </a:pPr>
            <a:r>
              <a:rPr lang="ru-RU" sz="10463" dirty="0">
                <a:solidFill>
                  <a:srgbClr val="FFFFFF"/>
                </a:solidFill>
                <a:latin typeface="Londrina Solid Heavy"/>
              </a:rPr>
              <a:t>СТАНЦИЯ</a:t>
            </a:r>
            <a:endParaRPr lang="en-US" sz="10463" dirty="0">
              <a:solidFill>
                <a:srgbClr val="FFFFFF"/>
              </a:solidFill>
              <a:latin typeface="Londrina Solid Heavy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A263BFB-53A3-451C-A72A-2A2CFF627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1730" y="6007029"/>
            <a:ext cx="18206269" cy="461505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6B18D4C-06F0-45E9-B1F3-F83F6BC24F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85075" y="1831132"/>
            <a:ext cx="7585075" cy="4935960"/>
          </a:xfrm>
          <a:prstGeom prst="rect">
            <a:avLst/>
          </a:prstGeom>
        </p:spPr>
      </p:pic>
      <p:pic>
        <p:nvPicPr>
          <p:cNvPr id="5" name="Сталинградская_">
            <a:hlinkClick r:id="" action="ppaction://media"/>
            <a:extLst>
              <a:ext uri="{FF2B5EF4-FFF2-40B4-BE49-F238E27FC236}">
                <a16:creationId xmlns:a16="http://schemas.microsoft.com/office/drawing/2014/main" xmlns="" id="{B0D53580-3DD5-4A1A-9AD4-67C79AA627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9166" y="53357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83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path" presetSubtype="0" accel="49000" decel="51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261 -0.03688 L 0.38056 0.2990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98" y="16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03040" y="2838461"/>
            <a:ext cx="18584303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ru-RU" sz="11500" b="1" dirty="0">
                <a:solidFill>
                  <a:srgbClr val="FEC672"/>
                </a:solidFill>
                <a:latin typeface="Londrina Solid"/>
              </a:rPr>
              <a:t>СТАЛИНГРАДСКАЯ</a:t>
            </a:r>
            <a:endParaRPr lang="en-US" sz="11500" b="1" dirty="0">
              <a:solidFill>
                <a:srgbClr val="FEC672"/>
              </a:solidFill>
              <a:latin typeface="Londrina Soli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6080" y="1464323"/>
            <a:ext cx="12094614" cy="1532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6"/>
              </a:lnSpc>
            </a:pPr>
            <a:r>
              <a:rPr lang="ru-RU" sz="10463" dirty="0">
                <a:solidFill>
                  <a:srgbClr val="FFFFFF"/>
                </a:solidFill>
                <a:latin typeface="Londrina Solid Heavy"/>
              </a:rPr>
              <a:t>СТАНЦИЯ</a:t>
            </a:r>
            <a:endParaRPr lang="en-US" sz="10463" dirty="0">
              <a:solidFill>
                <a:srgbClr val="FFFFFF"/>
              </a:solidFill>
              <a:latin typeface="Londrina Solid Heavy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A263BFB-53A3-451C-A72A-2A2CFF627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1730" y="6007029"/>
            <a:ext cx="18206269" cy="461505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6B18D4C-06F0-45E9-B1F3-F83F6BC24F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4575789"/>
            <a:ext cx="7585075" cy="4935960"/>
          </a:xfrm>
          <a:prstGeom prst="rect">
            <a:avLst/>
          </a:prstGeom>
        </p:spPr>
      </p:pic>
      <p:pic>
        <p:nvPicPr>
          <p:cNvPr id="3" name="отправка">
            <a:hlinkClick r:id="" action="ppaction://media"/>
            <a:extLst>
              <a:ext uri="{FF2B5EF4-FFF2-40B4-BE49-F238E27FC236}">
                <a16:creationId xmlns:a16="http://schemas.microsoft.com/office/drawing/2014/main" xmlns="" id="{AB7C4B35-C95B-4EF6-9831-E12957D8A9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3608" y="2878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0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49000" decel="51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52778E-6 -2.22222E-6 L 0.99739 0.13735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70" y="68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3889448" y="2507405"/>
            <a:ext cx="18584303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ru-RU" sz="11500" b="1" dirty="0">
                <a:solidFill>
                  <a:srgbClr val="FEC672"/>
                </a:solidFill>
                <a:latin typeface="Londrina Solid"/>
              </a:rPr>
              <a:t>КУРСКАЯ</a:t>
            </a:r>
            <a:endParaRPr lang="en-US" sz="11500" b="1" dirty="0">
              <a:solidFill>
                <a:srgbClr val="FEC672"/>
              </a:solidFill>
              <a:latin typeface="Londrina Soli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-1081136" y="1098070"/>
            <a:ext cx="12094614" cy="1532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6"/>
              </a:lnSpc>
            </a:pPr>
            <a:r>
              <a:rPr lang="ru-RU" sz="10463" dirty="0">
                <a:solidFill>
                  <a:srgbClr val="FFFFFF"/>
                </a:solidFill>
                <a:latin typeface="Londrina Solid Heavy"/>
              </a:rPr>
              <a:t>СТАНЦИЯ</a:t>
            </a:r>
            <a:endParaRPr lang="en-US" sz="10463" dirty="0">
              <a:solidFill>
                <a:srgbClr val="FFFFFF"/>
              </a:solidFill>
              <a:latin typeface="Londrina Solid Heavy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A263BFB-53A3-451C-A72A-2A2CFF627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1210">
            <a:off x="-78241" y="6279766"/>
            <a:ext cx="18772046" cy="47802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FA41D1D-79A6-4DF6-9AC7-EAFB160A57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5523" y="-1727005"/>
            <a:ext cx="9086075" cy="9086075"/>
          </a:xfrm>
          <a:prstGeom prst="rect">
            <a:avLst/>
          </a:prstGeom>
        </p:spPr>
      </p:pic>
      <p:pic>
        <p:nvPicPr>
          <p:cNvPr id="3" name="Курская_">
            <a:hlinkClick r:id="" action="ppaction://media"/>
            <a:extLst>
              <a:ext uri="{FF2B5EF4-FFF2-40B4-BE49-F238E27FC236}">
                <a16:creationId xmlns:a16="http://schemas.microsoft.com/office/drawing/2014/main" xmlns="" id="{DBBC07F1-FD3D-45A9-8EF8-94574D589B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1032" y="28906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path" presetSubtype="0" accel="48500" decel="515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58333E-6 4.5679E-6 L -0.40417 0.3083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8" y="1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3">
            <a:extLst>
              <a:ext uri="{FF2B5EF4-FFF2-40B4-BE49-F238E27FC236}">
                <a16:creationId xmlns:a16="http://schemas.microsoft.com/office/drawing/2014/main" xmlns="" id="{09E5FDD4-D45E-47CF-A5E8-89B75CE51AD4}"/>
              </a:ext>
            </a:extLst>
          </p:cNvPr>
          <p:cNvGrpSpPr/>
          <p:nvPr/>
        </p:nvGrpSpPr>
        <p:grpSpPr>
          <a:xfrm rot="-10800000">
            <a:off x="791068" y="600045"/>
            <a:ext cx="17137905" cy="9351268"/>
            <a:chOff x="0" y="0"/>
            <a:chExt cx="7116738" cy="6188567"/>
          </a:xfrm>
        </p:grpSpPr>
        <p:sp>
          <p:nvSpPr>
            <p:cNvPr id="102" name="Freeform 4">
              <a:extLst>
                <a:ext uri="{FF2B5EF4-FFF2-40B4-BE49-F238E27FC236}">
                  <a16:creationId xmlns:a16="http://schemas.microsoft.com/office/drawing/2014/main" xmlns="" id="{7E85F944-741E-4CF6-B94D-FAA8E0C43D9E}"/>
                </a:ext>
              </a:extLst>
            </p:cNvPr>
            <p:cNvSpPr/>
            <p:nvPr/>
          </p:nvSpPr>
          <p:spPr>
            <a:xfrm>
              <a:off x="0" y="0"/>
              <a:ext cx="7117628" cy="6191615"/>
            </a:xfrm>
            <a:custGeom>
              <a:avLst/>
              <a:gdLst/>
              <a:ahLst/>
              <a:cxnLst/>
              <a:rect l="l" t="t" r="r" b="b"/>
              <a:pathLst>
                <a:path w="7117628" h="6191615">
                  <a:moveTo>
                    <a:pt x="7055397" y="6186789"/>
                  </a:moveTo>
                  <a:cubicBezTo>
                    <a:pt x="7062636" y="6184757"/>
                    <a:pt x="7070130" y="6181709"/>
                    <a:pt x="7076733" y="6177518"/>
                  </a:cubicBezTo>
                  <a:cubicBezTo>
                    <a:pt x="7069748" y="6181836"/>
                    <a:pt x="7062256" y="6185011"/>
                    <a:pt x="7055397" y="6186789"/>
                  </a:cubicBezTo>
                  <a:close/>
                  <a:moveTo>
                    <a:pt x="7116738" y="6092809"/>
                  </a:moveTo>
                  <a:cubicBezTo>
                    <a:pt x="7116484" y="6104239"/>
                    <a:pt x="7116104" y="6104620"/>
                    <a:pt x="7115722" y="6104620"/>
                  </a:cubicBezTo>
                  <a:cubicBezTo>
                    <a:pt x="7115469" y="6104620"/>
                    <a:pt x="7115342" y="6104493"/>
                    <a:pt x="7115087" y="6105509"/>
                  </a:cubicBezTo>
                  <a:cubicBezTo>
                    <a:pt x="7114833" y="6106780"/>
                    <a:pt x="7114960" y="6107923"/>
                    <a:pt x="7114325" y="6115796"/>
                  </a:cubicBezTo>
                  <a:cubicBezTo>
                    <a:pt x="7114453" y="6122146"/>
                    <a:pt x="7112929" y="6133449"/>
                    <a:pt x="7106832" y="6145387"/>
                  </a:cubicBezTo>
                  <a:cubicBezTo>
                    <a:pt x="7100863" y="6157325"/>
                    <a:pt x="7090195" y="6169518"/>
                    <a:pt x="7076733" y="6177518"/>
                  </a:cubicBezTo>
                  <a:cubicBezTo>
                    <a:pt x="7091719" y="6168629"/>
                    <a:pt x="7103277" y="6153134"/>
                    <a:pt x="7108230" y="6140181"/>
                  </a:cubicBezTo>
                  <a:cubicBezTo>
                    <a:pt x="7113309" y="6127099"/>
                    <a:pt x="7113182" y="6117701"/>
                    <a:pt x="7112547" y="6118844"/>
                  </a:cubicBezTo>
                  <a:cubicBezTo>
                    <a:pt x="7111278" y="6129258"/>
                    <a:pt x="7108737" y="6134719"/>
                    <a:pt x="7107594" y="6137894"/>
                  </a:cubicBezTo>
                  <a:cubicBezTo>
                    <a:pt x="7106324" y="6141069"/>
                    <a:pt x="7105435" y="6141958"/>
                    <a:pt x="7104800" y="6143101"/>
                  </a:cubicBezTo>
                  <a:cubicBezTo>
                    <a:pt x="7104038" y="6144371"/>
                    <a:pt x="7103404" y="6145387"/>
                    <a:pt x="7101753" y="6148181"/>
                  </a:cubicBezTo>
                  <a:cubicBezTo>
                    <a:pt x="7101498" y="6148689"/>
                    <a:pt x="7101118" y="6149324"/>
                    <a:pt x="7100736" y="6149832"/>
                  </a:cubicBezTo>
                  <a:cubicBezTo>
                    <a:pt x="7100736" y="6149832"/>
                    <a:pt x="7099467" y="6154658"/>
                    <a:pt x="7089560" y="6164311"/>
                  </a:cubicBezTo>
                  <a:lnTo>
                    <a:pt x="7088418" y="6167486"/>
                  </a:lnTo>
                  <a:cubicBezTo>
                    <a:pt x="7083972" y="6171931"/>
                    <a:pt x="7076987" y="6176756"/>
                    <a:pt x="7069494" y="6180439"/>
                  </a:cubicBezTo>
                  <a:cubicBezTo>
                    <a:pt x="7050698" y="6191615"/>
                    <a:pt x="7034696" y="6187806"/>
                    <a:pt x="7034696" y="6187806"/>
                  </a:cubicBezTo>
                  <a:lnTo>
                    <a:pt x="7008916" y="6184376"/>
                  </a:lnTo>
                  <a:lnTo>
                    <a:pt x="7002057" y="6184757"/>
                  </a:lnTo>
                  <a:lnTo>
                    <a:pt x="6955194" y="6181582"/>
                  </a:lnTo>
                  <a:cubicBezTo>
                    <a:pt x="6351223" y="6183106"/>
                    <a:pt x="5406334" y="6181074"/>
                    <a:pt x="4793161" y="6180693"/>
                  </a:cubicBezTo>
                  <a:cubicBezTo>
                    <a:pt x="4524628" y="6180820"/>
                    <a:pt x="3823859" y="6180312"/>
                    <a:pt x="3450499" y="6181582"/>
                  </a:cubicBezTo>
                  <a:lnTo>
                    <a:pt x="3467731" y="6180439"/>
                  </a:lnTo>
                  <a:cubicBezTo>
                    <a:pt x="3021134" y="6180693"/>
                    <a:pt x="2406525" y="6182471"/>
                    <a:pt x="2136557" y="6182852"/>
                  </a:cubicBezTo>
                  <a:lnTo>
                    <a:pt x="2143737" y="6182344"/>
                  </a:lnTo>
                  <a:cubicBezTo>
                    <a:pt x="1964237" y="6182471"/>
                    <a:pt x="1493228" y="6183614"/>
                    <a:pt x="1550668" y="6185774"/>
                  </a:cubicBezTo>
                  <a:cubicBezTo>
                    <a:pt x="1116995" y="6185138"/>
                    <a:pt x="1193104" y="6183106"/>
                    <a:pt x="643115" y="6184249"/>
                  </a:cubicBezTo>
                  <a:lnTo>
                    <a:pt x="727839" y="6184504"/>
                  </a:lnTo>
                  <a:cubicBezTo>
                    <a:pt x="569879" y="6184504"/>
                    <a:pt x="259702" y="6184631"/>
                    <a:pt x="170688" y="6184631"/>
                  </a:cubicBezTo>
                  <a:cubicBezTo>
                    <a:pt x="153670" y="6184631"/>
                    <a:pt x="135001" y="6184504"/>
                    <a:pt x="115570" y="6184504"/>
                  </a:cubicBezTo>
                  <a:cubicBezTo>
                    <a:pt x="105791" y="6184504"/>
                    <a:pt x="95885" y="6184504"/>
                    <a:pt x="85852" y="6184376"/>
                  </a:cubicBezTo>
                  <a:cubicBezTo>
                    <a:pt x="80645" y="6184249"/>
                    <a:pt x="76708" y="6184504"/>
                    <a:pt x="68453" y="6183995"/>
                  </a:cubicBezTo>
                  <a:cubicBezTo>
                    <a:pt x="61087" y="6183106"/>
                    <a:pt x="53975" y="6181329"/>
                    <a:pt x="47117" y="6178534"/>
                  </a:cubicBezTo>
                  <a:cubicBezTo>
                    <a:pt x="19558" y="6167358"/>
                    <a:pt x="1143" y="6138783"/>
                    <a:pt x="1270" y="6110717"/>
                  </a:cubicBezTo>
                  <a:cubicBezTo>
                    <a:pt x="1270" y="6091286"/>
                    <a:pt x="1270" y="6072870"/>
                    <a:pt x="1397" y="6056233"/>
                  </a:cubicBezTo>
                  <a:cubicBezTo>
                    <a:pt x="1270" y="6023213"/>
                    <a:pt x="1270" y="5997305"/>
                    <a:pt x="1270" y="5892452"/>
                  </a:cubicBezTo>
                  <a:lnTo>
                    <a:pt x="1651" y="5934660"/>
                  </a:lnTo>
                  <a:cubicBezTo>
                    <a:pt x="508" y="5510167"/>
                    <a:pt x="1778" y="4969904"/>
                    <a:pt x="0" y="4536970"/>
                  </a:cubicBezTo>
                  <a:cubicBezTo>
                    <a:pt x="1016" y="3731399"/>
                    <a:pt x="2413" y="258278"/>
                    <a:pt x="1270" y="85090"/>
                  </a:cubicBezTo>
                  <a:cubicBezTo>
                    <a:pt x="1270" y="82423"/>
                    <a:pt x="1270" y="79756"/>
                    <a:pt x="1270" y="77470"/>
                  </a:cubicBezTo>
                  <a:cubicBezTo>
                    <a:pt x="1397" y="74168"/>
                    <a:pt x="1397" y="70993"/>
                    <a:pt x="1905" y="68199"/>
                  </a:cubicBezTo>
                  <a:cubicBezTo>
                    <a:pt x="2667" y="62357"/>
                    <a:pt x="3937" y="57404"/>
                    <a:pt x="5461" y="53340"/>
                  </a:cubicBezTo>
                  <a:cubicBezTo>
                    <a:pt x="8255" y="44958"/>
                    <a:pt x="11684" y="39878"/>
                    <a:pt x="13843" y="36322"/>
                  </a:cubicBezTo>
                  <a:cubicBezTo>
                    <a:pt x="18669" y="29210"/>
                    <a:pt x="19558" y="28448"/>
                    <a:pt x="20066" y="27559"/>
                  </a:cubicBezTo>
                  <a:cubicBezTo>
                    <a:pt x="20828" y="26670"/>
                    <a:pt x="21209" y="25527"/>
                    <a:pt x="27432" y="19939"/>
                  </a:cubicBezTo>
                  <a:cubicBezTo>
                    <a:pt x="30734" y="17399"/>
                    <a:pt x="35433" y="13462"/>
                    <a:pt x="43307" y="9779"/>
                  </a:cubicBezTo>
                  <a:cubicBezTo>
                    <a:pt x="50927" y="6096"/>
                    <a:pt x="62992" y="2159"/>
                    <a:pt x="77089" y="2286"/>
                  </a:cubicBezTo>
                  <a:cubicBezTo>
                    <a:pt x="88773" y="2286"/>
                    <a:pt x="93853" y="1397"/>
                    <a:pt x="78994" y="889"/>
                  </a:cubicBezTo>
                  <a:cubicBezTo>
                    <a:pt x="105918" y="1270"/>
                    <a:pt x="141478" y="889"/>
                    <a:pt x="167386" y="2159"/>
                  </a:cubicBezTo>
                  <a:cubicBezTo>
                    <a:pt x="1724424" y="508"/>
                    <a:pt x="5473826" y="635"/>
                    <a:pt x="6966497" y="0"/>
                  </a:cubicBezTo>
                  <a:lnTo>
                    <a:pt x="6962306" y="254"/>
                  </a:lnTo>
                  <a:cubicBezTo>
                    <a:pt x="6975515" y="254"/>
                    <a:pt x="6993675" y="127"/>
                    <a:pt x="7015393" y="127"/>
                  </a:cubicBezTo>
                  <a:cubicBezTo>
                    <a:pt x="7020854" y="127"/>
                    <a:pt x="7026442" y="127"/>
                    <a:pt x="7032410" y="127"/>
                  </a:cubicBezTo>
                  <a:lnTo>
                    <a:pt x="7034696" y="127"/>
                  </a:lnTo>
                  <a:lnTo>
                    <a:pt x="7038125" y="254"/>
                  </a:lnTo>
                  <a:cubicBezTo>
                    <a:pt x="7040411" y="381"/>
                    <a:pt x="7042697" y="381"/>
                    <a:pt x="7044983" y="762"/>
                  </a:cubicBezTo>
                  <a:cubicBezTo>
                    <a:pt x="7049556" y="1270"/>
                    <a:pt x="7054255" y="2413"/>
                    <a:pt x="7058827" y="3810"/>
                  </a:cubicBezTo>
                  <a:cubicBezTo>
                    <a:pt x="7077115" y="9525"/>
                    <a:pt x="7094259" y="22860"/>
                    <a:pt x="7104293" y="41656"/>
                  </a:cubicBezTo>
                  <a:cubicBezTo>
                    <a:pt x="7109245" y="51054"/>
                    <a:pt x="7112547" y="61722"/>
                    <a:pt x="7113309" y="72771"/>
                  </a:cubicBezTo>
                  <a:cubicBezTo>
                    <a:pt x="7113691" y="79121"/>
                    <a:pt x="7113563" y="81915"/>
                    <a:pt x="7113563" y="85725"/>
                  </a:cubicBezTo>
                  <a:cubicBezTo>
                    <a:pt x="7113563" y="89408"/>
                    <a:pt x="7113563" y="93091"/>
                    <a:pt x="7113563" y="96901"/>
                  </a:cubicBezTo>
                  <a:cubicBezTo>
                    <a:pt x="7113563" y="111887"/>
                    <a:pt x="7113691" y="127254"/>
                    <a:pt x="7113691" y="143002"/>
                  </a:cubicBezTo>
                  <a:cubicBezTo>
                    <a:pt x="7113818" y="200393"/>
                    <a:pt x="7113944" y="510320"/>
                    <a:pt x="7114071" y="820248"/>
                  </a:cubicBezTo>
                  <a:cubicBezTo>
                    <a:pt x="7114325" y="2061165"/>
                    <a:pt x="7114706" y="3300876"/>
                    <a:pt x="7114833" y="3801343"/>
                  </a:cubicBezTo>
                  <a:lnTo>
                    <a:pt x="7116104" y="4002736"/>
                  </a:lnTo>
                  <a:cubicBezTo>
                    <a:pt x="7115087" y="4212570"/>
                    <a:pt x="7115849" y="4409139"/>
                    <a:pt x="7115087" y="4697360"/>
                  </a:cubicBezTo>
                  <a:cubicBezTo>
                    <a:pt x="7115215" y="4848103"/>
                    <a:pt x="7116231" y="4785394"/>
                    <a:pt x="7116484" y="4714243"/>
                  </a:cubicBezTo>
                  <a:cubicBezTo>
                    <a:pt x="7115722" y="4965080"/>
                    <a:pt x="7116738" y="5237623"/>
                    <a:pt x="7115977" y="5376307"/>
                  </a:cubicBezTo>
                  <a:lnTo>
                    <a:pt x="7115595" y="5334098"/>
                  </a:lnTo>
                  <a:cubicBezTo>
                    <a:pt x="7114325" y="5726030"/>
                    <a:pt x="7117628" y="5953954"/>
                    <a:pt x="7116231" y="6037056"/>
                  </a:cubicBezTo>
                  <a:lnTo>
                    <a:pt x="7115977" y="6036675"/>
                  </a:lnTo>
                  <a:cubicBezTo>
                    <a:pt x="7115087" y="6055344"/>
                    <a:pt x="7116357" y="6076554"/>
                    <a:pt x="7116738" y="6092809"/>
                  </a:cubicBezTo>
                  <a:close/>
                  <a:moveTo>
                    <a:pt x="7074320" y="6177137"/>
                  </a:moveTo>
                  <a:cubicBezTo>
                    <a:pt x="7073685" y="6177518"/>
                    <a:pt x="7073178" y="6177899"/>
                    <a:pt x="7072669" y="6178280"/>
                  </a:cubicBezTo>
                  <a:cubicBezTo>
                    <a:pt x="7073178" y="6178026"/>
                    <a:pt x="7073685" y="6177899"/>
                    <a:pt x="7074193" y="6177518"/>
                  </a:cubicBezTo>
                  <a:cubicBezTo>
                    <a:pt x="7074194" y="6177518"/>
                    <a:pt x="7074320" y="6177264"/>
                    <a:pt x="7074320" y="6177137"/>
                  </a:cubicBezTo>
                  <a:close/>
                </a:path>
              </a:pathLst>
            </a:custGeom>
            <a:solidFill>
              <a:srgbClr val="FFF8ED"/>
            </a:solidFill>
          </p:spPr>
        </p:sp>
      </p:grpSp>
      <p:sp>
        <p:nvSpPr>
          <p:cNvPr id="83" name="Freeform 2">
            <a:extLst>
              <a:ext uri="{FF2B5EF4-FFF2-40B4-BE49-F238E27FC236}">
                <a16:creationId xmlns:a16="http://schemas.microsoft.com/office/drawing/2014/main" xmlns="" id="{DAB136FB-788A-42E8-B1C0-2958C0632774}"/>
              </a:ext>
            </a:extLst>
          </p:cNvPr>
          <p:cNvSpPr/>
          <p:nvPr/>
        </p:nvSpPr>
        <p:spPr>
          <a:xfrm rot="-5400000">
            <a:off x="3839049" y="-3855091"/>
            <a:ext cx="10558087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82911" y="255201"/>
            <a:ext cx="16417139" cy="2205440"/>
            <a:chOff x="205614" y="205614"/>
            <a:chExt cx="21889518" cy="2940587"/>
          </a:xfrm>
        </p:grpSpPr>
        <p:grpSp>
          <p:nvGrpSpPr>
            <p:cNvPr id="4" name="Group 4"/>
            <p:cNvGrpSpPr/>
            <p:nvPr/>
          </p:nvGrpSpPr>
          <p:grpSpPr>
            <a:xfrm>
              <a:off x="266492" y="858288"/>
              <a:ext cx="21828640" cy="2287913"/>
              <a:chOff x="0" y="0"/>
              <a:chExt cx="4311830" cy="451933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4311830" cy="451933"/>
              </a:xfrm>
              <a:custGeom>
                <a:avLst/>
                <a:gdLst/>
                <a:ahLst/>
                <a:cxnLst/>
                <a:rect l="l" t="t" r="r" b="b"/>
                <a:pathLst>
                  <a:path w="4311830" h="451933">
                    <a:moveTo>
                      <a:pt x="14187" y="0"/>
                    </a:moveTo>
                    <a:lnTo>
                      <a:pt x="4297643" y="0"/>
                    </a:lnTo>
                    <a:cubicBezTo>
                      <a:pt x="4305479" y="0"/>
                      <a:pt x="4311830" y="6352"/>
                      <a:pt x="4311830" y="14187"/>
                    </a:cubicBezTo>
                    <a:lnTo>
                      <a:pt x="4311830" y="437747"/>
                    </a:lnTo>
                    <a:cubicBezTo>
                      <a:pt x="4311830" y="445582"/>
                      <a:pt x="4305479" y="451933"/>
                      <a:pt x="4297643" y="451933"/>
                    </a:cubicBezTo>
                    <a:lnTo>
                      <a:pt x="14187" y="451933"/>
                    </a:lnTo>
                    <a:cubicBezTo>
                      <a:pt x="6352" y="451933"/>
                      <a:pt x="0" y="445582"/>
                      <a:pt x="0" y="437747"/>
                    </a:cubicBezTo>
                    <a:lnTo>
                      <a:pt x="0" y="14187"/>
                    </a:lnTo>
                    <a:cubicBezTo>
                      <a:pt x="0" y="6352"/>
                      <a:pt x="6352" y="0"/>
                      <a:pt x="14187" y="0"/>
                    </a:cubicBezTo>
                    <a:close/>
                  </a:path>
                </a:pathLst>
              </a:custGeom>
              <a:solidFill>
                <a:srgbClr val="ED9333"/>
              </a:solidFill>
              <a:ln w="47625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4311830" cy="49003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Freeform 7"/>
            <p:cNvSpPr/>
            <p:nvPr/>
          </p:nvSpPr>
          <p:spPr>
            <a:xfrm rot="1125372" flipH="1">
              <a:off x="205614" y="205614"/>
              <a:ext cx="1531935" cy="1531935"/>
            </a:xfrm>
            <a:custGeom>
              <a:avLst/>
              <a:gdLst/>
              <a:ahLst/>
              <a:cxnLst/>
              <a:rect l="l" t="t" r="r" b="b"/>
              <a:pathLst>
                <a:path w="1531935" h="1531935">
                  <a:moveTo>
                    <a:pt x="1531935" y="0"/>
                  </a:moveTo>
                  <a:lnTo>
                    <a:pt x="0" y="0"/>
                  </a:lnTo>
                  <a:lnTo>
                    <a:pt x="0" y="1531935"/>
                  </a:lnTo>
                  <a:lnTo>
                    <a:pt x="1531935" y="1531935"/>
                  </a:lnTo>
                  <a:lnTo>
                    <a:pt x="1531935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662365" y="1610485"/>
              <a:ext cx="20965438" cy="96983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>
                <a:lnSpc>
                  <a:spcPts val="5456"/>
                </a:lnSpc>
              </a:pPr>
              <a:r>
                <a:rPr lang="en-US" sz="66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	</a:t>
              </a:r>
              <a:r>
                <a:rPr lang="en-US" sz="66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Расшифруйте</a:t>
              </a:r>
              <a:r>
                <a:rPr lang="en-US" sz="66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ru-RU" sz="66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слово, решив все примеры</a:t>
              </a:r>
              <a:endParaRPr lang="en-US" sz="6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278456" y="4665083"/>
            <a:ext cx="1008598" cy="895252"/>
            <a:chOff x="0" y="-163407"/>
            <a:chExt cx="1344797" cy="1193669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Т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308781" y="2639738"/>
            <a:ext cx="1008598" cy="895252"/>
            <a:chOff x="0" y="-163407"/>
            <a:chExt cx="1344797" cy="1193669"/>
          </a:xfrm>
        </p:grpSpPr>
        <p:grpSp>
          <p:nvGrpSpPr>
            <p:cNvPr id="20" name="Group 20"/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2308781" y="3632357"/>
            <a:ext cx="1008598" cy="895252"/>
            <a:chOff x="0" y="-163407"/>
            <a:chExt cx="1344797" cy="1193669"/>
          </a:xfrm>
        </p:grpSpPr>
        <p:grpSp>
          <p:nvGrpSpPr>
            <p:cNvPr id="26" name="Group 26"/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М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0837278" y="4753645"/>
            <a:ext cx="1008598" cy="895252"/>
            <a:chOff x="0" y="-163407"/>
            <a:chExt cx="1344797" cy="1193669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2282216" y="5819365"/>
            <a:ext cx="1008598" cy="895252"/>
            <a:chOff x="0" y="-163407"/>
            <a:chExt cx="1344797" cy="1193669"/>
          </a:xfrm>
        </p:grpSpPr>
        <p:grpSp>
          <p:nvGrpSpPr>
            <p:cNvPr id="37" name="Group 37"/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40" name="TextBox 40"/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Е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827171" y="3714976"/>
            <a:ext cx="1008598" cy="895252"/>
            <a:chOff x="0" y="-163407"/>
            <a:chExt cx="1344797" cy="1193669"/>
          </a:xfrm>
        </p:grpSpPr>
        <p:grpSp>
          <p:nvGrpSpPr>
            <p:cNvPr id="49" name="Group 49"/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51" name="TextBox 51"/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52" name="TextBox 52"/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828281" y="2697788"/>
            <a:ext cx="1008598" cy="895252"/>
            <a:chOff x="0" y="-163407"/>
            <a:chExt cx="1344797" cy="1193669"/>
          </a:xfrm>
        </p:grpSpPr>
        <p:grpSp>
          <p:nvGrpSpPr>
            <p:cNvPr id="61" name="Group 61"/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62" name="Freeform 62"/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63" name="TextBox 63"/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64" name="TextBox 64"/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У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aphicFrame>
        <p:nvGraphicFramePr>
          <p:cNvPr id="66" name="Таблица 66">
            <a:extLst>
              <a:ext uri="{FF2B5EF4-FFF2-40B4-BE49-F238E27FC236}">
                <a16:creationId xmlns:a16="http://schemas.microsoft.com/office/drawing/2014/main" xmlns="" id="{997A3966-DA5B-4D4D-AA92-C721DE9711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059256"/>
              </p:ext>
            </p:extLst>
          </p:nvPr>
        </p:nvGraphicFramePr>
        <p:xfrm>
          <a:off x="2087216" y="7751895"/>
          <a:ext cx="13531640" cy="218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455">
                  <a:extLst>
                    <a:ext uri="{9D8B030D-6E8A-4147-A177-3AD203B41FA5}">
                      <a16:colId xmlns:a16="http://schemas.microsoft.com/office/drawing/2014/main" xmlns="" val="30112853"/>
                    </a:ext>
                  </a:extLst>
                </a:gridCol>
                <a:gridCol w="1691455">
                  <a:extLst>
                    <a:ext uri="{9D8B030D-6E8A-4147-A177-3AD203B41FA5}">
                      <a16:colId xmlns:a16="http://schemas.microsoft.com/office/drawing/2014/main" xmlns="" val="873048622"/>
                    </a:ext>
                  </a:extLst>
                </a:gridCol>
                <a:gridCol w="1691455">
                  <a:extLst>
                    <a:ext uri="{9D8B030D-6E8A-4147-A177-3AD203B41FA5}">
                      <a16:colId xmlns:a16="http://schemas.microsoft.com/office/drawing/2014/main" xmlns="" val="2276502128"/>
                    </a:ext>
                  </a:extLst>
                </a:gridCol>
                <a:gridCol w="1691455">
                  <a:extLst>
                    <a:ext uri="{9D8B030D-6E8A-4147-A177-3AD203B41FA5}">
                      <a16:colId xmlns:a16="http://schemas.microsoft.com/office/drawing/2014/main" xmlns="" val="2609620453"/>
                    </a:ext>
                  </a:extLst>
                </a:gridCol>
                <a:gridCol w="1691455">
                  <a:extLst>
                    <a:ext uri="{9D8B030D-6E8A-4147-A177-3AD203B41FA5}">
                      <a16:colId xmlns:a16="http://schemas.microsoft.com/office/drawing/2014/main" xmlns="" val="2491958341"/>
                    </a:ext>
                  </a:extLst>
                </a:gridCol>
                <a:gridCol w="1691455">
                  <a:extLst>
                    <a:ext uri="{9D8B030D-6E8A-4147-A177-3AD203B41FA5}">
                      <a16:colId xmlns:a16="http://schemas.microsoft.com/office/drawing/2014/main" xmlns="" val="2660381237"/>
                    </a:ext>
                  </a:extLst>
                </a:gridCol>
                <a:gridCol w="1691455">
                  <a:extLst>
                    <a:ext uri="{9D8B030D-6E8A-4147-A177-3AD203B41FA5}">
                      <a16:colId xmlns:a16="http://schemas.microsoft.com/office/drawing/2014/main" xmlns="" val="3199709333"/>
                    </a:ext>
                  </a:extLst>
                </a:gridCol>
                <a:gridCol w="1691455">
                  <a:extLst>
                    <a:ext uri="{9D8B030D-6E8A-4147-A177-3AD203B41FA5}">
                      <a16:colId xmlns:a16="http://schemas.microsoft.com/office/drawing/2014/main" xmlns="" val="1197463524"/>
                    </a:ext>
                  </a:extLst>
                </a:gridCol>
              </a:tblGrid>
              <a:tr h="1091010"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2,77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7721172"/>
                  </a:ext>
                </a:extLst>
              </a:tr>
              <a:tr h="1091010"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52697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xmlns="" id="{08F09CE1-7262-44E7-B68D-26D94A41A96A}"/>
                  </a:ext>
                </a:extLst>
              </p:cNvPr>
              <p:cNvSpPr txBox="1"/>
              <p:nvPr/>
            </p:nvSpPr>
            <p:spPr>
              <a:xfrm>
                <a:off x="3547705" y="4788926"/>
                <a:ext cx="401007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3−1,7=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08F09CE1-7262-44E7-B68D-26D94A41A9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705" y="4788926"/>
                <a:ext cx="4010078" cy="9233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xmlns="" id="{66FCF528-E836-405F-A368-8D9E8019EC87}"/>
                  </a:ext>
                </a:extLst>
              </p:cNvPr>
              <p:cNvSpPr txBox="1"/>
              <p:nvPr/>
            </p:nvSpPr>
            <p:spPr>
              <a:xfrm>
                <a:off x="3405669" y="3735316"/>
                <a:ext cx="471415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2,25+0,75=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6FCF528-E836-405F-A368-8D9E8019E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5669" y="3735316"/>
                <a:ext cx="4714156" cy="9233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xmlns="" id="{C699699F-5551-4E32-9DA4-CF6E90108D80}"/>
                  </a:ext>
                </a:extLst>
              </p:cNvPr>
              <p:cNvSpPr txBox="1"/>
              <p:nvPr/>
            </p:nvSpPr>
            <p:spPr>
              <a:xfrm>
                <a:off x="11957936" y="4868639"/>
                <a:ext cx="554868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2,5∙10=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C699699F-5551-4E32-9DA4-CF6E90108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57936" y="4868639"/>
                <a:ext cx="5548686" cy="92333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xmlns="" id="{D7E6D1F5-7279-4A63-A69B-1993A7A1D738}"/>
                  </a:ext>
                </a:extLst>
              </p:cNvPr>
              <p:cNvSpPr txBox="1"/>
              <p:nvPr/>
            </p:nvSpPr>
            <p:spPr>
              <a:xfrm>
                <a:off x="11941053" y="2709027"/>
                <a:ext cx="53085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19 :100=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D7E6D1F5-7279-4A63-A69B-1993A7A1D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1053" y="2709027"/>
                <a:ext cx="5308500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xmlns="" id="{BE4C4710-212F-4CC6-AFB8-E6A8D657DD5C}"/>
                  </a:ext>
                </a:extLst>
              </p:cNvPr>
              <p:cNvSpPr txBox="1"/>
              <p:nvPr/>
            </p:nvSpPr>
            <p:spPr>
              <a:xfrm>
                <a:off x="3485134" y="5857408"/>
                <a:ext cx="489616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0,85−0,77=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BE4C4710-212F-4CC6-AFB8-E6A8D657D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5134" y="5857408"/>
                <a:ext cx="4896166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xmlns="" id="{815D5597-0207-4111-8D5B-A2153BE0717E}"/>
                  </a:ext>
                </a:extLst>
              </p:cNvPr>
              <p:cNvSpPr txBox="1"/>
              <p:nvPr/>
            </p:nvSpPr>
            <p:spPr>
              <a:xfrm>
                <a:off x="12073979" y="3744905"/>
                <a:ext cx="401007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0,6+67,5=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815D5597-0207-4111-8D5B-A2153BE071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73979" y="3744905"/>
                <a:ext cx="4010078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58197478-D659-44C4-86C5-84AC8E98EF92}"/>
              </a:ext>
            </a:extLst>
          </p:cNvPr>
          <p:cNvSpPr txBox="1"/>
          <p:nvPr/>
        </p:nvSpPr>
        <p:spPr>
          <a:xfrm>
            <a:off x="2327523" y="8714819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М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E9BF4C67-F155-4F4F-8242-86C0B81941CB}"/>
              </a:ext>
            </a:extLst>
          </p:cNvPr>
          <p:cNvSpPr txBox="1"/>
          <p:nvPr/>
        </p:nvSpPr>
        <p:spPr>
          <a:xfrm>
            <a:off x="10926542" y="8809055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Т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29975D88-9F44-41B8-9C37-B22C8B06DC2F}"/>
              </a:ext>
            </a:extLst>
          </p:cNvPr>
          <p:cNvSpPr txBox="1"/>
          <p:nvPr/>
        </p:nvSpPr>
        <p:spPr>
          <a:xfrm>
            <a:off x="9184902" y="8787684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С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42F786FD-5E4D-4780-A420-3889C395360B}"/>
              </a:ext>
            </a:extLst>
          </p:cNvPr>
          <p:cNvSpPr txBox="1"/>
          <p:nvPr/>
        </p:nvSpPr>
        <p:spPr>
          <a:xfrm>
            <a:off x="7501202" y="8797359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Е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57996AA8-CE9E-4647-B977-DC2DC4E80330}"/>
              </a:ext>
            </a:extLst>
          </p:cNvPr>
          <p:cNvSpPr txBox="1"/>
          <p:nvPr/>
        </p:nvSpPr>
        <p:spPr>
          <a:xfrm>
            <a:off x="12573966" y="8791514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В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A200929A-6CDE-4C93-AF38-6BBA3C54928A}"/>
              </a:ext>
            </a:extLst>
          </p:cNvPr>
          <p:cNvSpPr txBox="1"/>
          <p:nvPr/>
        </p:nvSpPr>
        <p:spPr>
          <a:xfrm>
            <a:off x="4100914" y="8787684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У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EF836B8C-D323-4A82-B5CF-25884325CAFB}"/>
              </a:ext>
            </a:extLst>
          </p:cNvPr>
          <p:cNvSpPr txBox="1"/>
          <p:nvPr/>
        </p:nvSpPr>
        <p:spPr>
          <a:xfrm>
            <a:off x="5809458" y="8767816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Ж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3D0B308A-7F06-4809-804D-05670DF0589A}"/>
              </a:ext>
            </a:extLst>
          </p:cNvPr>
          <p:cNvSpPr txBox="1"/>
          <p:nvPr/>
        </p:nvSpPr>
        <p:spPr>
          <a:xfrm>
            <a:off x="14269968" y="8789418"/>
            <a:ext cx="106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/>
              <a:t>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xmlns="" id="{F931641A-8F28-445A-B7D7-1A72A7FB2F12}"/>
                  </a:ext>
                </a:extLst>
              </p:cNvPr>
              <p:cNvSpPr txBox="1"/>
              <p:nvPr/>
            </p:nvSpPr>
            <p:spPr>
              <a:xfrm>
                <a:off x="3547705" y="2697205"/>
                <a:ext cx="401007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,6−5,8=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F931641A-8F28-445A-B7D7-1A72A7FB2F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705" y="2697205"/>
                <a:ext cx="4010078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13">
            <a:extLst>
              <a:ext uri="{FF2B5EF4-FFF2-40B4-BE49-F238E27FC236}">
                <a16:creationId xmlns:a16="http://schemas.microsoft.com/office/drawing/2014/main" xmlns="" id="{B24057AD-4BCF-457A-8F62-B20C08D05669}"/>
              </a:ext>
            </a:extLst>
          </p:cNvPr>
          <p:cNvGrpSpPr/>
          <p:nvPr/>
        </p:nvGrpSpPr>
        <p:grpSpPr>
          <a:xfrm>
            <a:off x="10831950" y="5838006"/>
            <a:ext cx="1008598" cy="895252"/>
            <a:chOff x="0" y="-163407"/>
            <a:chExt cx="1344797" cy="1193669"/>
          </a:xfrm>
        </p:grpSpPr>
        <p:grpSp>
          <p:nvGrpSpPr>
            <p:cNvPr id="71" name="Group 14">
              <a:extLst>
                <a:ext uri="{FF2B5EF4-FFF2-40B4-BE49-F238E27FC236}">
                  <a16:creationId xmlns:a16="http://schemas.microsoft.com/office/drawing/2014/main" xmlns="" id="{3BE9D797-8856-4103-92DC-45286DC2B2DE}"/>
                </a:ext>
              </a:extLst>
            </p:cNvPr>
            <p:cNvGrpSpPr/>
            <p:nvPr/>
          </p:nvGrpSpPr>
          <p:grpSpPr>
            <a:xfrm>
              <a:off x="0" y="0"/>
              <a:ext cx="1344797" cy="1030262"/>
              <a:chOff x="0" y="0"/>
              <a:chExt cx="226969" cy="173883"/>
            </a:xfrm>
          </p:grpSpPr>
          <p:sp>
            <p:nvSpPr>
              <p:cNvPr id="73" name="Freeform 15">
                <a:extLst>
                  <a:ext uri="{FF2B5EF4-FFF2-40B4-BE49-F238E27FC236}">
                    <a16:creationId xmlns:a16="http://schemas.microsoft.com/office/drawing/2014/main" xmlns="" id="{378ECF23-750A-4E28-A296-C03D2AEB7082}"/>
                  </a:ext>
                </a:extLst>
              </p:cNvPr>
              <p:cNvSpPr/>
              <p:nvPr/>
            </p:nvSpPr>
            <p:spPr>
              <a:xfrm>
                <a:off x="0" y="0"/>
                <a:ext cx="226969" cy="173883"/>
              </a:xfrm>
              <a:custGeom>
                <a:avLst/>
                <a:gdLst/>
                <a:ahLst/>
                <a:cxnLst/>
                <a:rect l="l" t="t" r="r" b="b"/>
                <a:pathLst>
                  <a:path w="226969" h="173883">
                    <a:moveTo>
                      <a:pt x="75866" y="0"/>
                    </a:moveTo>
                    <a:lnTo>
                      <a:pt x="151103" y="0"/>
                    </a:lnTo>
                    <a:cubicBezTo>
                      <a:pt x="193003" y="0"/>
                      <a:pt x="226969" y="33966"/>
                      <a:pt x="226969" y="75866"/>
                    </a:cubicBezTo>
                    <a:lnTo>
                      <a:pt x="226969" y="98018"/>
                    </a:lnTo>
                    <a:cubicBezTo>
                      <a:pt x="226969" y="139917"/>
                      <a:pt x="193003" y="173883"/>
                      <a:pt x="151103" y="173883"/>
                    </a:cubicBezTo>
                    <a:lnTo>
                      <a:pt x="75866" y="173883"/>
                    </a:lnTo>
                    <a:cubicBezTo>
                      <a:pt x="33966" y="173883"/>
                      <a:pt x="0" y="139917"/>
                      <a:pt x="0" y="98018"/>
                    </a:cubicBezTo>
                    <a:lnTo>
                      <a:pt x="0" y="75866"/>
                    </a:lnTo>
                    <a:cubicBezTo>
                      <a:pt x="0" y="33966"/>
                      <a:pt x="33966" y="0"/>
                      <a:pt x="75866" y="0"/>
                    </a:cubicBezTo>
                    <a:close/>
                  </a:path>
                </a:pathLst>
              </a:custGeom>
              <a:solidFill>
                <a:srgbClr val="FEBE40"/>
              </a:solidFill>
            </p:spPr>
          </p:sp>
          <p:sp>
            <p:nvSpPr>
              <p:cNvPr id="74" name="TextBox 16">
                <a:extLst>
                  <a:ext uri="{FF2B5EF4-FFF2-40B4-BE49-F238E27FC236}">
                    <a16:creationId xmlns:a16="http://schemas.microsoft.com/office/drawing/2014/main" xmlns="" id="{85CB54BE-EDB4-41A7-A382-1CD70EF8B259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226969" cy="221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08"/>
                  </a:lnSpc>
                </a:pPr>
                <a:endParaRPr/>
              </a:p>
            </p:txBody>
          </p:sp>
        </p:grpSp>
        <p:sp>
          <p:nvSpPr>
            <p:cNvPr id="72" name="TextBox 17">
              <a:extLst>
                <a:ext uri="{FF2B5EF4-FFF2-40B4-BE49-F238E27FC236}">
                  <a16:creationId xmlns:a16="http://schemas.microsoft.com/office/drawing/2014/main" xmlns="" id="{2FD7CC59-441E-42B6-A1C1-8D3D55A6EE0D}"/>
                </a:ext>
              </a:extLst>
            </p:cNvPr>
            <p:cNvSpPr txBox="1"/>
            <p:nvPr/>
          </p:nvSpPr>
          <p:spPr>
            <a:xfrm>
              <a:off x="256467" y="-163407"/>
              <a:ext cx="831862" cy="1128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4"/>
                </a:lnSpc>
              </a:pPr>
              <a:r>
                <a:rPr lang="ru-RU" sz="5117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Ж</a:t>
              </a:r>
              <a:endParaRPr lang="en-US" sz="5117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xmlns="" id="{17B178B7-C0F1-4067-847D-E712A5B62936}"/>
                  </a:ext>
                </a:extLst>
              </p:cNvPr>
              <p:cNvSpPr txBox="1"/>
              <p:nvPr/>
            </p:nvSpPr>
            <p:spPr>
              <a:xfrm>
                <a:off x="12101199" y="5961849"/>
                <a:ext cx="401007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sz="5400" b="0" i="1" smtClean="0">
                          <a:latin typeface="Cambria Math" panose="02040503050406030204" pitchFamily="18" charset="0"/>
                        </a:rPr>
                        <m:t>,7+0,07=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17B178B7-C0F1-4067-847D-E712A5B62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01199" y="5961849"/>
                <a:ext cx="4010078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7090004" y="2666977"/>
            <a:ext cx="4798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0,8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7697699" y="3726870"/>
            <a:ext cx="4798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6566549" y="4736172"/>
            <a:ext cx="4798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1,3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7697699" y="5819263"/>
            <a:ext cx="4798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0,08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15295880" y="2691396"/>
            <a:ext cx="4798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0,19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15937052" y="3726870"/>
            <a:ext cx="4798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68,1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14951372" y="4828110"/>
            <a:ext cx="4798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25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4DDFC8C0-AFE1-4C16-BA50-206166F176FD}"/>
              </a:ext>
            </a:extLst>
          </p:cNvPr>
          <p:cNvSpPr txBox="1"/>
          <p:nvPr/>
        </p:nvSpPr>
        <p:spPr>
          <a:xfrm>
            <a:off x="15937052" y="5940041"/>
            <a:ext cx="21441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2,77</a:t>
            </a:r>
            <a:endParaRPr lang="ru-RU" sz="5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83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7" grpId="0"/>
      <p:bldP spid="98" grpId="0"/>
      <p:bldP spid="99" grpId="0"/>
      <p:bldP spid="100" grpId="0"/>
      <p:bldP spid="101" grpId="0"/>
      <p:bldP spid="68" grpId="0"/>
      <p:bldP spid="69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3889448" y="2507405"/>
            <a:ext cx="18584303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ru-RU" sz="11500" b="1" dirty="0">
                <a:solidFill>
                  <a:srgbClr val="FEC672"/>
                </a:solidFill>
                <a:latin typeface="Londrina Solid"/>
              </a:rPr>
              <a:t>КУРСКАЯ</a:t>
            </a:r>
            <a:endParaRPr lang="en-US" sz="11500" b="1" dirty="0">
              <a:solidFill>
                <a:srgbClr val="FEC672"/>
              </a:solidFill>
              <a:latin typeface="Londrina Soli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-1081136" y="1098070"/>
            <a:ext cx="12094614" cy="1532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6"/>
              </a:lnSpc>
            </a:pPr>
            <a:r>
              <a:rPr lang="ru-RU" sz="10463" dirty="0">
                <a:solidFill>
                  <a:srgbClr val="FFFFFF"/>
                </a:solidFill>
                <a:latin typeface="Londrina Solid Heavy"/>
              </a:rPr>
              <a:t>СТАНЦИЯ</a:t>
            </a:r>
            <a:endParaRPr lang="en-US" sz="10463" dirty="0">
              <a:solidFill>
                <a:srgbClr val="FFFFFF"/>
              </a:solidFill>
              <a:latin typeface="Londrina Solid Heavy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A263BFB-53A3-451C-A72A-2A2CFF627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1210">
            <a:off x="-78241" y="6279766"/>
            <a:ext cx="18772046" cy="47802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FA41D1D-79A6-4DF6-9AC7-EAFB160A57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422" y="1399084"/>
            <a:ext cx="9086075" cy="9086075"/>
          </a:xfrm>
          <a:prstGeom prst="rect">
            <a:avLst/>
          </a:prstGeom>
        </p:spPr>
      </p:pic>
      <p:pic>
        <p:nvPicPr>
          <p:cNvPr id="3" name="отправка">
            <a:hlinkClick r:id="" action="ppaction://media"/>
            <a:extLst>
              <a:ext uri="{FF2B5EF4-FFF2-40B4-BE49-F238E27FC236}">
                <a16:creationId xmlns:a16="http://schemas.microsoft.com/office/drawing/2014/main" xmlns="" id="{42C9CE86-7C69-42DF-88A4-B47A074418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3040" y="4125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48667" decel="5133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25E-6 -3.45679E-6 L -0.99939 0.38442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7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3599384" y="4279404"/>
            <a:ext cx="14472117" cy="1543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63"/>
              </a:lnSpc>
            </a:pPr>
            <a:r>
              <a:rPr lang="en-US" sz="10219" spc="-102" dirty="0">
                <a:solidFill>
                  <a:srgbClr val="F6F6F6"/>
                </a:solidFill>
                <a:latin typeface="DM Sans Bold"/>
              </a:rPr>
              <a:t>ПОДВЕДЁМ ИТОГИ!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948BB84-CF42-4C1B-8EC5-51EBA7C505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3442" y="3204519"/>
            <a:ext cx="7272808" cy="708248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52BF8F79-E2CB-4612-A76B-5153B18F7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02198" flipH="1">
            <a:off x="426606" y="264867"/>
            <a:ext cx="3541691" cy="4104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208</Words>
  <Application>Microsoft Office PowerPoint</Application>
  <PresentationFormat>Произвольный</PresentationFormat>
  <Paragraphs>74</Paragraphs>
  <Slides>12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Mali</vt:lpstr>
      <vt:lpstr>Londrina Solid</vt:lpstr>
      <vt:lpstr>Londrina Solid Heavy</vt:lpstr>
      <vt:lpstr>Calibri</vt:lpstr>
      <vt:lpstr>Times New Roman</vt:lpstr>
      <vt:lpstr>Cambria Math</vt:lpstr>
      <vt:lpstr>Arial</vt:lpstr>
      <vt:lpstr>DM Sans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Professional</dc:creator>
  <cp:lastModifiedBy>Teacher</cp:lastModifiedBy>
  <cp:revision>23</cp:revision>
  <dcterms:created xsi:type="dcterms:W3CDTF">2006-08-16T00:00:00Z</dcterms:created>
  <dcterms:modified xsi:type="dcterms:W3CDTF">2025-04-24T05:47:04Z</dcterms:modified>
  <dc:identifier>DAGBuQusTUE</dc:identifier>
</cp:coreProperties>
</file>