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72" r:id="rId3"/>
    <p:sldId id="273" r:id="rId4"/>
    <p:sldId id="266" r:id="rId5"/>
    <p:sldId id="274" r:id="rId6"/>
    <p:sldId id="275" r:id="rId7"/>
    <p:sldId id="278" r:id="rId8"/>
    <p:sldId id="276" r:id="rId9"/>
    <p:sldId id="277" r:id="rId10"/>
    <p:sldId id="279" r:id="rId11"/>
    <p:sldId id="265" r:id="rId12"/>
    <p:sldId id="281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1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5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21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34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4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64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90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0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49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54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36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98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EE191D-D7F6-46A2-B78F-7D2AD32E5675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мка 11">
            <a:extLst>
              <a:ext uri="{FF2B5EF4-FFF2-40B4-BE49-F238E27FC236}">
                <a16:creationId xmlns:a16="http://schemas.microsoft.com/office/drawing/2014/main" id="{15605C89-A332-4E7F-8FE3-13EADE72FA1E}"/>
              </a:ext>
            </a:extLst>
          </p:cNvPr>
          <p:cNvSpPr/>
          <p:nvPr userDrawn="1"/>
        </p:nvSpPr>
        <p:spPr>
          <a:xfrm>
            <a:off x="0" y="0"/>
            <a:ext cx="9144000" cy="6857999"/>
          </a:xfrm>
          <a:prstGeom prst="frame">
            <a:avLst>
              <a:gd name="adj1" fmla="val 1808"/>
            </a:avLst>
          </a:prstGeom>
          <a:pattFill prst="pct80">
            <a:fgClr>
              <a:srgbClr val="7030A0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434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DD6CDE4-9AE2-44E9-A056-1FE6F2AD45AA}"/>
              </a:ext>
            </a:extLst>
          </p:cNvPr>
          <p:cNvSpPr/>
          <p:nvPr/>
        </p:nvSpPr>
        <p:spPr>
          <a:xfrm>
            <a:off x="1907704" y="836712"/>
            <a:ext cx="5328592" cy="316835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развития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речи. Письменное изложение.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51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320853"/>
            <a:ext cx="7186663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Ушла зима.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434" t="60828" r="22329" b="23422"/>
          <a:stretch/>
        </p:blipFill>
        <p:spPr>
          <a:xfrm>
            <a:off x="446973" y="2288542"/>
            <a:ext cx="8379932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633695" y="2708920"/>
            <a:ext cx="173039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566057" y="2832511"/>
            <a:ext cx="1798031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442210" y="2723697"/>
            <a:ext cx="115649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960480" y="2812892"/>
            <a:ext cx="1728192" cy="78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975760" y="2703028"/>
            <a:ext cx="1728192" cy="78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569146" y="2486488"/>
            <a:ext cx="283662" cy="280214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4925745"/>
            <a:ext cx="5910770" cy="190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032" y="4898067"/>
            <a:ext cx="5910770" cy="190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79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playcast.ru/uploads/2013/10/12/6293293.png">
            <a:extLst>
              <a:ext uri="{FF2B5EF4-FFF2-40B4-BE49-F238E27FC236}">
                <a16:creationId xmlns:a16="http://schemas.microsoft.com/office/drawing/2014/main" id="{BC7409EC-73C6-404C-94D9-A84441EFB7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 bwMode="auto">
          <a:xfrm>
            <a:off x="76242" y="1437411"/>
            <a:ext cx="2176934" cy="3889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320853"/>
            <a:ext cx="7186663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Вырвалось лето на волю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4">
            <a:extLst>
              <a:ext uri="{FF2B5EF4-FFF2-40B4-BE49-F238E27FC236}">
                <a16:creationId xmlns:a16="http://schemas.microsoft.com/office/drawing/2014/main" id="{D98A3DCA-4272-4EE8-A3AF-3624AE98E608}"/>
              </a:ext>
            </a:extLst>
          </p:cNvPr>
          <p:cNvSpPr/>
          <p:nvPr/>
        </p:nvSpPr>
        <p:spPr>
          <a:xfrm>
            <a:off x="1963018" y="2772957"/>
            <a:ext cx="2843807" cy="7491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Вырвалось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4">
            <a:extLst>
              <a:ext uri="{FF2B5EF4-FFF2-40B4-BE49-F238E27FC236}">
                <a16:creationId xmlns:a16="http://schemas.microsoft.com/office/drawing/2014/main" id="{D98A3DCA-4272-4EE8-A3AF-3624AE98E608}"/>
              </a:ext>
            </a:extLst>
          </p:cNvPr>
          <p:cNvSpPr/>
          <p:nvPr/>
        </p:nvSpPr>
        <p:spPr>
          <a:xfrm>
            <a:off x="4283967" y="1437411"/>
            <a:ext cx="4580383" cy="138562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ускользнуть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силой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освободиться 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: скругленные углы 4">
            <a:extLst>
              <a:ext uri="{FF2B5EF4-FFF2-40B4-BE49-F238E27FC236}">
                <a16:creationId xmlns:a16="http://schemas.microsoft.com/office/drawing/2014/main" id="{D98A3DCA-4272-4EE8-A3AF-3624AE98E608}"/>
              </a:ext>
            </a:extLst>
          </p:cNvPr>
          <p:cNvSpPr/>
          <p:nvPr/>
        </p:nvSpPr>
        <p:spPr>
          <a:xfrm>
            <a:off x="1963018" y="4704092"/>
            <a:ext cx="3672408" cy="806111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prstClr val="white"/>
                </a:solidFill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выйти </a:t>
            </a:r>
            <a:r>
              <a:rPr lang="ru-RU" sz="4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наружу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: скругленные углы 4">
            <a:extLst>
              <a:ext uri="{FF2B5EF4-FFF2-40B4-BE49-F238E27FC236}">
                <a16:creationId xmlns:a16="http://schemas.microsoft.com/office/drawing/2014/main" id="{D98A3DCA-4272-4EE8-A3AF-3624AE98E608}"/>
              </a:ext>
            </a:extLst>
          </p:cNvPr>
          <p:cNvSpPr/>
          <p:nvPr/>
        </p:nvSpPr>
        <p:spPr>
          <a:xfrm>
            <a:off x="5364088" y="4005064"/>
            <a:ext cx="3312368" cy="7491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Выкатилось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5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990" t="74609" r="21221" b="5703"/>
          <a:stretch/>
        </p:blipFill>
        <p:spPr>
          <a:xfrm>
            <a:off x="539552" y="1742867"/>
            <a:ext cx="8445973" cy="1706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320853"/>
            <a:ext cx="7186663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5. Вырвалось лето на волю</a:t>
            </a: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859523" y="2132856"/>
            <a:ext cx="187220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859523" y="2276872"/>
            <a:ext cx="187220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7485856" y="2132856"/>
            <a:ext cx="1190600" cy="2006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763688" y="2753510"/>
            <a:ext cx="187220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7485856" y="2276872"/>
            <a:ext cx="1190600" cy="19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013609" y="2152925"/>
            <a:ext cx="737988" cy="1587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3568" y="2573481"/>
            <a:ext cx="86409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11560" y="2761150"/>
            <a:ext cx="100811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763688" y="2573481"/>
            <a:ext cx="187220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6731731" y="1835833"/>
            <a:ext cx="754125" cy="37906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3743908" y="2568285"/>
            <a:ext cx="720080" cy="519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8127"/>
          <a:stretch/>
        </p:blipFill>
        <p:spPr>
          <a:xfrm>
            <a:off x="143508" y="3586859"/>
            <a:ext cx="5112568" cy="2553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8028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DD6CDE4-9AE2-44E9-A056-1FE6F2AD45AA}"/>
              </a:ext>
            </a:extLst>
          </p:cNvPr>
          <p:cNvSpPr/>
          <p:nvPr/>
        </p:nvSpPr>
        <p:spPr>
          <a:xfrm>
            <a:off x="1907704" y="304949"/>
            <a:ext cx="5328592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Самооценка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98A3DCA-4272-4EE8-A3AF-3624AE98E608}"/>
              </a:ext>
            </a:extLst>
          </p:cNvPr>
          <p:cNvSpPr/>
          <p:nvPr/>
        </p:nvSpPr>
        <p:spPr>
          <a:xfrm>
            <a:off x="1657253" y="1455762"/>
            <a:ext cx="6155107" cy="749102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Соответствует ли плану?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A23A60D-2AA4-4432-A69D-4A4995E80463}"/>
              </a:ext>
            </a:extLst>
          </p:cNvPr>
          <p:cNvSpPr/>
          <p:nvPr/>
        </p:nvSpPr>
        <p:spPr>
          <a:xfrm>
            <a:off x="1622826" y="2388284"/>
            <a:ext cx="6189533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ли пересказ?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8690379-C7CA-424D-AD02-0DD2493D60F7}"/>
              </a:ext>
            </a:extLst>
          </p:cNvPr>
          <p:cNvSpPr/>
          <p:nvPr/>
        </p:nvSpPr>
        <p:spPr>
          <a:xfrm>
            <a:off x="1657254" y="3269287"/>
            <a:ext cx="6155105" cy="66508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 ли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написано?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playcast.ru/uploads/2013/10/12/6293293.png">
            <a:extLst>
              <a:ext uri="{FF2B5EF4-FFF2-40B4-BE49-F238E27FC236}">
                <a16:creationId xmlns:a16="http://schemas.microsoft.com/office/drawing/2014/main" id="{BC7409EC-73C6-404C-94D9-A84441EFB7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 bwMode="auto">
          <a:xfrm>
            <a:off x="117353" y="3002069"/>
            <a:ext cx="1944216" cy="347407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7D1BF4B-8208-4A88-B0B7-348483C8D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110" y="5085184"/>
            <a:ext cx="5112568" cy="164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5105D7A-59DF-418B-B372-90CC3A8A020E}"/>
              </a:ext>
            </a:extLst>
          </p:cNvPr>
          <p:cNvSpPr/>
          <p:nvPr/>
        </p:nvSpPr>
        <p:spPr>
          <a:xfrm>
            <a:off x="8244408" y="381855"/>
            <a:ext cx="298655" cy="5893009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http://www.clipartbest.com/cliparts/dc7/La4/dc7La4yoi.png">
            <a:extLst>
              <a:ext uri="{FF2B5EF4-FFF2-40B4-BE49-F238E27FC236}">
                <a16:creationId xmlns:a16="http://schemas.microsoft.com/office/drawing/2014/main" id="{3C1F33EB-CF0B-4385-8EB0-90CB41D6C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2" y="5108128"/>
            <a:ext cx="5112568" cy="164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везда: 5 точек 1">
            <a:extLst>
              <a:ext uri="{FF2B5EF4-FFF2-40B4-BE49-F238E27FC236}">
                <a16:creationId xmlns:a16="http://schemas.microsoft.com/office/drawing/2014/main" id="{8FF9785E-D70A-479F-AF3A-BE097E9F2008}"/>
              </a:ext>
            </a:extLst>
          </p:cNvPr>
          <p:cNvSpPr/>
          <p:nvPr/>
        </p:nvSpPr>
        <p:spPr>
          <a:xfrm>
            <a:off x="7576833" y="5535364"/>
            <a:ext cx="792088" cy="792088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везда: 5 точек 12">
            <a:extLst>
              <a:ext uri="{FF2B5EF4-FFF2-40B4-BE49-F238E27FC236}">
                <a16:creationId xmlns:a16="http://schemas.microsoft.com/office/drawing/2014/main" id="{818A89D4-502B-4AF1-A393-6EF1EFDDC17F}"/>
              </a:ext>
            </a:extLst>
          </p:cNvPr>
          <p:cNvSpPr/>
          <p:nvPr/>
        </p:nvSpPr>
        <p:spPr>
          <a:xfrm>
            <a:off x="7812360" y="5405514"/>
            <a:ext cx="952605" cy="921938"/>
          </a:xfrm>
          <a:prstGeom prst="star5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везда: 5 точек 13">
            <a:extLst>
              <a:ext uri="{FF2B5EF4-FFF2-40B4-BE49-F238E27FC236}">
                <a16:creationId xmlns:a16="http://schemas.microsoft.com/office/drawing/2014/main" id="{D3436E4D-BB08-4B6C-B38D-0E4F4D3B770F}"/>
              </a:ext>
            </a:extLst>
          </p:cNvPr>
          <p:cNvSpPr/>
          <p:nvPr/>
        </p:nvSpPr>
        <p:spPr>
          <a:xfrm>
            <a:off x="8348515" y="5684057"/>
            <a:ext cx="792088" cy="792088"/>
          </a:xfrm>
          <a:prstGeom prst="star5">
            <a:avLst>
              <a:gd name="adj" fmla="val 13824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4837 L 0.00018 -0.04814 C -0.00017 -0.05231 5E-6 -0.06111 -0.0019 -0.06597 C -0.00243 -0.06736 -0.00312 -0.06875 -0.00382 -0.07013 C -0.00468 -0.0743 -0.0059 -0.07777 -0.00382 -0.08217 C -0.00295 -0.08402 -0.00104 -0.08472 0.00018 -0.08611 C 0.00191 -0.08819 0.00348 -0.09074 0.00521 -0.09282 C 0.00712 -0.09537 0.00955 -0.09699 0.01129 -0.09976 C 0.01285 -0.10208 0.01389 -0.10509 0.01528 -0.10763 C 0.0165 -0.1162 0.01754 -0.11921 0.01528 -0.12939 C 0.01459 -0.1324 0.01233 -0.13449 0.01129 -0.13726 C 0.01025 -0.14004 0.00938 -0.14282 0.00833 -0.14537 C 0.00504 -0.15254 0.00538 -0.14884 0.00313 -0.15625 C 0.00278 -0.15787 0.0026 -0.15972 0.00226 -0.16157 C 0.00191 -0.16296 0.00157 -0.16435 0.00122 -0.16574 C 0.00157 -0.16875 0.00174 -0.17199 0.00226 -0.175 C 0.00278 -0.17916 0.00504 -0.18402 0.00626 -0.18726 C 0.0073 -0.19027 0.00833 -0.19351 0.00921 -0.19652 C 0.00938 -0.19814 0.01146 -0.21597 0.01129 -0.21689 C 0.01007 -0.22685 0.00782 -0.23194 0.00417 -0.23981 C 0.00365 -0.2412 0.00296 -0.24259 0.00226 -0.24375 C 0.00105 -0.2456 -0.0007 -0.24722 -0.0019 -0.24907 C -0.01268 -0.26736 -0.01077 -0.26342 -0.01598 -0.27731 C -0.01563 -0.28194 -0.0158 -0.28657 -0.01493 -0.29097 C -0.01337 -0.29976 -0.01093 -0.29907 -0.00694 -0.30578 C -0.00243 -0.31296 -0.00295 -0.31365 -0.00087 -0.32175 C -0.00121 -0.32824 -0.0007 -0.33449 -0.0019 -0.34074 C -0.00208 -0.34259 -0.00399 -0.34328 -0.00487 -0.34467 C -0.00538 -0.34583 -0.0052 -0.34768 -0.0059 -0.34884 C -0.01198 -0.35995 -0.00763 -0.34976 -0.01303 -0.35694 C -0.01441 -0.35879 -0.01546 -0.36157 -0.01702 -0.36365 C -0.02222 -0.3706 -0.01841 -0.35995 -0.02395 -0.37314 C -0.02535 -0.37592 -0.02605 -0.37939 -0.02708 -0.3824 C -0.02744 -0.38472 -0.02812 -0.3868 -0.02812 -0.38912 C -0.02812 -0.39699 -0.02744 -0.40162 -0.025 -0.4081 C -0.02378 -0.41134 -0.02205 -0.41412 -0.021 -0.41736 C -0.0198 -0.42129 -0.01805 -0.42962 -0.01805 -0.42939 C -0.01858 -0.43912 -0.01822 -0.44861 -0.01997 -0.45787 C -0.02066 -0.46134 -0.02344 -0.46319 -0.025 -0.46597 C -0.02587 -0.46712 -0.02622 -0.46875 -0.02708 -0.4699 C -0.03369 -0.47939 -0.03715 -0.48217 -0.04218 -0.49143 C -0.04341 -0.49375 -0.04427 -0.49606 -0.04532 -0.49837 C -0.04566 -0.5 -0.04636 -0.50185 -0.04618 -0.5037 C -0.04584 -0.50879 -0.04393 -0.51134 -0.04115 -0.51435 C -0.03923 -0.51666 -0.03715 -0.51875 -0.03507 -0.52106 C -0.03212 -0.52476 -0.02917 -0.5287 -0.02708 -0.53333 C -0.02622 -0.53495 -0.0257 -0.5368 -0.025 -0.53865 C -0.02466 -0.54814 -0.02517 -0.55763 -0.02395 -0.56689 C -0.02378 -0.56944 -0.02222 -0.57152 -0.021 -0.57361 C -0.01754 -0.58009 -0.01372 -0.58402 -0.01093 -0.5912 C -0.0085 -0.59722 -0.00487 -0.60995 -0.00487 -0.60972 C -0.00555 -0.61759 -0.0059 -0.62546 -0.00694 -0.63287 C -0.0073 -0.63564 -0.00833 -0.63819 -0.00885 -0.64097 C -0.00938 -0.64282 -0.00955 -0.64467 -0.00989 -0.64629 C -0.00955 -0.65092 -0.00989 -0.65555 -0.00885 -0.65995 C -0.00815 -0.6625 -0.00607 -0.66435 -0.00487 -0.66666 C -0.00348 -0.66921 -0.00225 -0.67199 -0.00087 -0.67476 C 0.0007 -0.67754 0.00278 -0.67986 0.00417 -0.68287 C 0.00816 -0.6912 0.0085 -0.69328 0.01025 -0.70023 C 0.01094 -0.71736 0.0099 -0.71875 0.01233 -0.72986 C 0.01251 -0.73125 0.01285 -0.73263 0.01337 -0.73402 C 0.01389 -0.73541 0.01459 -0.73657 0.01528 -0.73796 C 0.01789 -0.74814 0.01441 -0.73564 0.01841 -0.74606 C 0.01876 -0.74722 0.0191 -0.74884 0.01945 -0.75 C 0.01806 -0.75277 0.01615 -0.75509 0.01528 -0.7581 L 0.01337 -0.7662 C 0.01216 -0.77083 0.01303 -0.76921 0.01129 -0.77152 L 0.01129 -0.77129 " pathEditMode="relative" rAng="0" ptsTypes="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-3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0.0632 L -0.01024 0.06343 C -0.01059 0.05926 -0.01041 0.05047 -0.01232 0.04561 C -0.01284 0.04422 -0.01354 0.04283 -0.01423 0.04144 C -0.0151 0.03727 -0.01632 0.0338 -0.01423 0.0294 C -0.01336 0.02755 -0.01145 0.02686 -0.01024 0.02547 C -0.0085 0.02338 -0.00694 0.02084 -0.0052 0.01875 C -0.00329 0.01621 -0.00086 0.01459 0.00087 0.01181 C 0.00243 0.00949 0.00348 0.00649 0.00486 0.00394 C 0.00608 -0.00463 0.00712 -0.00763 0.00486 -0.01782 C 0.00417 -0.02083 0.00191 -0.02291 0.00087 -0.02569 C -0.00017 -0.02847 -0.00104 -0.03125 -0.00208 -0.03379 C -0.00538 -0.04097 -0.00503 -0.03726 -0.00729 -0.04467 C -0.00764 -0.04629 -0.00781 -0.04814 -0.00816 -0.05 C -0.0085 -0.05138 -0.00885 -0.05277 -0.0092 -0.05416 C -0.00885 -0.05717 -0.00868 -0.06041 -0.00816 -0.06342 C -0.00764 -0.06759 -0.00538 -0.07245 -0.00416 -0.07569 C -0.00312 -0.0787 -0.00208 -0.08194 -0.00121 -0.08495 C -0.00104 -0.08657 0.00105 -0.10439 0.00087 -0.10532 C -0.00034 -0.11527 -0.0026 -0.12037 -0.00625 -0.12824 C -0.00677 -0.12963 -0.00746 -0.13101 -0.00816 -0.13217 C -0.00937 -0.13402 -0.01111 -0.13564 -0.01232 -0.1375 C -0.02309 -0.15578 -0.02118 -0.15185 -0.02639 -0.16574 C -0.02604 -0.17037 -0.02621 -0.175 -0.02534 -0.17939 C -0.02378 -0.18819 -0.02135 -0.1875 -0.01736 -0.19421 C -0.01284 -0.20138 -0.01336 -0.20208 -0.01128 -0.21018 C -0.01163 -0.21666 -0.01111 -0.22291 -0.01232 -0.22916 C -0.0125 -0.23101 -0.01441 -0.23171 -0.01527 -0.2331 C -0.01579 -0.23426 -0.01562 -0.23611 -0.01632 -0.23726 C -0.02239 -0.24838 -0.01805 -0.23819 -0.02343 -0.24537 C -0.02482 -0.24722 -0.02586 -0.25 -0.02743 -0.25208 C -0.03264 -0.25902 -0.02882 -0.24838 -0.03437 -0.26157 C -0.03576 -0.26435 -0.03645 -0.26782 -0.0375 -0.27083 C -0.03784 -0.27314 -0.03854 -0.27523 -0.03854 -0.27754 C -0.03854 -0.28541 -0.03784 -0.29004 -0.03541 -0.29652 C -0.0342 -0.29976 -0.03246 -0.30254 -0.03142 -0.30578 C -0.0302 -0.30972 -0.02847 -0.31805 -0.02847 -0.31782 C -0.02899 -0.32754 -0.02864 -0.33703 -0.03038 -0.34629 C -0.03107 -0.34976 -0.03385 -0.35162 -0.03541 -0.35439 C -0.03628 -0.35555 -0.03663 -0.35717 -0.0375 -0.35833 C -0.04409 -0.36782 -0.04757 -0.3706 -0.0526 -0.37986 C -0.05382 -0.38217 -0.05468 -0.38449 -0.05573 -0.3868 C -0.05607 -0.38842 -0.05677 -0.39027 -0.05659 -0.39213 C -0.05625 -0.39722 -0.05434 -0.39976 -0.05156 -0.40277 C -0.04965 -0.40509 -0.04757 -0.40717 -0.04548 -0.40949 C -0.04253 -0.41319 -0.03958 -0.41713 -0.0375 -0.42176 C -0.03663 -0.42338 -0.03611 -0.42523 -0.03541 -0.42708 C -0.03507 -0.43657 -0.03559 -0.44606 -0.03437 -0.45532 C -0.0342 -0.45787 -0.03264 -0.45995 -0.03142 -0.46203 C -0.02795 -0.46851 -0.02413 -0.47245 -0.02135 -0.47963 C -0.01892 -0.48564 -0.01527 -0.49838 -0.01527 -0.49814 C -0.01597 -0.50601 -0.01632 -0.51388 -0.01736 -0.52129 C -0.0177 -0.52407 -0.01875 -0.52662 -0.01927 -0.52939 C -0.01979 -0.53125 -0.01996 -0.5331 -0.02031 -0.53472 C -0.01996 -0.53935 -0.02031 -0.54398 -0.01927 -0.54838 C -0.01857 -0.55092 -0.01649 -0.55277 -0.01527 -0.55509 C -0.01389 -0.55763 -0.01267 -0.56041 -0.01128 -0.56319 C -0.00972 -0.56597 -0.00764 -0.56828 -0.00625 -0.57129 C -0.00225 -0.57963 -0.00191 -0.58171 -0.00017 -0.58865 C 0.00052 -0.60578 -0.00052 -0.60717 0.00191 -0.61828 C 0.00209 -0.61967 0.00243 -0.62106 0.00296 -0.62245 C 0.00348 -0.62384 0.00417 -0.625 0.00486 -0.62638 C 0.00747 -0.63657 0.004 -0.62407 0.00799 -0.63449 C 0.00834 -0.63564 0.00868 -0.63726 0.00903 -0.63842 C 0.00764 -0.6412 0.00573 -0.64351 0.00486 -0.64652 L 0.00296 -0.65463 C 0.00174 -0.65926 0.00261 -0.65763 0.00087 -0.65995 L 0.00087 -0.65972 " pathEditMode="relative" rAng="0" ptsTypes="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-3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12662 L 0.00104 0.12686 C 0.00069 0.12269 0.00087 0.11389 -0.00104 0.10903 C -0.00156 0.10764 -0.00226 0.10625 -0.00295 0.10487 C -0.00382 0.1007 -0.00503 0.09723 -0.00295 0.09283 C -0.00208 0.09098 -0.00017 0.09028 0.00104 0.08889 C 0.00278 0.08681 0.00434 0.08426 0.00608 0.08218 C 0.00799 0.07963 0.01042 0.07801 0.01215 0.07524 C 0.01372 0.07292 0.01476 0.06991 0.01615 0.06737 C 0.01736 0.0588 0.0184 0.05579 0.01615 0.04561 C 0.01545 0.0426 0.01319 0.04051 0.01215 0.03774 C 0.01111 0.03496 0.01024 0.03218 0.0092 0.02963 C 0.0059 0.02246 0.00625 0.02616 0.00399 0.01875 C 0.00365 0.01713 0.00347 0.01528 0.00313 0.01343 C 0.00278 0.01204 0.00243 0.01065 0.00208 0.00926 C 0.00243 0.00625 0.0026 0.00301 0.00313 -4.07407E-6 C 0.00365 -0.00416 0.0059 -0.00902 0.00712 -0.01226 C 0.00816 -0.01527 0.0092 -0.01851 0.01007 -0.02152 C 0.01024 -0.02314 0.01233 -0.04097 0.01215 -0.04189 C 0.01094 -0.05185 0.00868 -0.05694 0.00503 -0.06481 C 0.00451 -0.0662 0.00382 -0.06759 0.00313 -0.06875 C 0.00191 -0.0706 0.00017 -0.07222 -0.00104 -0.07407 C -0.01181 -0.09236 -0.0099 -0.08842 -0.0151 -0.10231 C -0.01476 -0.10694 -0.01493 -0.11157 -0.01406 -0.11597 C -0.0125 -0.12476 -0.01007 -0.12407 -0.00608 -0.13078 C -0.00156 -0.13796 -0.00208 -0.13865 0 -0.14676 C -0.00035 -0.15324 0.00017 -0.15949 -0.00104 -0.16574 C -0.00122 -0.16759 -0.00312 -0.16828 -0.00399 -0.16967 C -0.00451 -0.17083 -0.00434 -0.17268 -0.00503 -0.17384 C -0.01111 -0.18495 -0.00677 -0.17476 -0.01215 -0.18194 C -0.01354 -0.18379 -0.01458 -0.18657 -0.01615 -0.18865 C -0.02135 -0.1956 -0.01753 -0.18495 -0.02309 -0.19814 C -0.02448 -0.20092 -0.02517 -0.20439 -0.02622 -0.2074 C -0.02656 -0.20972 -0.02726 -0.2118 -0.02726 -0.21412 C -0.02726 -0.22199 -0.02656 -0.22662 -0.02413 -0.2331 C -0.02292 -0.23634 -0.02118 -0.23912 -0.02014 -0.24236 C -0.01892 -0.24629 -0.01719 -0.25463 -0.01719 -0.25439 C -0.01771 -0.26412 -0.01736 -0.27361 -0.0191 -0.28287 C -0.01979 -0.28634 -0.02257 -0.28819 -0.02413 -0.29097 C -0.025 -0.29213 -0.02535 -0.29375 -0.02622 -0.2949 C -0.03281 -0.30439 -0.03628 -0.30717 -0.04132 -0.31643 C -0.04253 -0.31875 -0.0434 -0.32106 -0.04444 -0.32338 C -0.04479 -0.325 -0.04549 -0.32685 -0.04531 -0.3287 C -0.04497 -0.33379 -0.04306 -0.33634 -0.04028 -0.33935 C -0.03837 -0.34166 -0.03628 -0.34375 -0.0342 -0.34606 C -0.03125 -0.34976 -0.0283 -0.3537 -0.02622 -0.35833 C -0.02535 -0.35995 -0.02483 -0.3618 -0.02413 -0.36365 C -0.02378 -0.37314 -0.02431 -0.38263 -0.02309 -0.39189 C -0.02292 -0.39444 -0.02135 -0.39652 -0.02014 -0.39861 C -0.01667 -0.40509 -0.01285 -0.40902 -0.01007 -0.4162 C -0.00764 -0.42222 -0.00399 -0.43495 -0.00399 -0.43472 C -0.00469 -0.44259 -0.00503 -0.45046 -0.00608 -0.45787 C -0.00642 -0.46064 -0.00747 -0.46319 -0.00799 -0.46597 C -0.00851 -0.46782 -0.00868 -0.46967 -0.00903 -0.47129 C -0.00868 -0.47592 -0.00903 -0.48055 -0.00799 -0.48495 C -0.00729 -0.4875 -0.00521 -0.48935 -0.00399 -0.49166 C -0.0026 -0.49421 -0.00139 -0.49699 0 -0.49976 C 0.00156 -0.50254 0.00365 -0.50486 0.00503 -0.50787 C 0.00903 -0.5162 0.00938 -0.51828 0.01111 -0.52523 C 0.01181 -0.54236 0.01076 -0.54375 0.01319 -0.55486 C 0.01337 -0.55625 0.01372 -0.55763 0.01424 -0.55902 C 0.01476 -0.56041 0.01545 -0.56157 0.01615 -0.56296 C 0.01875 -0.57314 0.01528 -0.56064 0.01927 -0.57106 C 0.01962 -0.57222 0.01997 -0.57384 0.02031 -0.575 C 0.01892 -0.57777 0.01701 -0.58009 0.01615 -0.5831 L 0.01424 -0.5912 C 0.01302 -0.59583 0.01389 -0.59421 0.01215 -0.59652 L 0.01215 -0.59629 " pathEditMode="relative" rAng="0" ptsTypes="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-3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123" t="1796"/>
          <a:stretch/>
        </p:blipFill>
        <p:spPr>
          <a:xfrm>
            <a:off x="122878" y="116632"/>
            <a:ext cx="9021122" cy="664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3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98A3DCA-4272-4EE8-A3AF-3624AE98E608}"/>
              </a:ext>
            </a:extLst>
          </p:cNvPr>
          <p:cNvSpPr/>
          <p:nvPr/>
        </p:nvSpPr>
        <p:spPr>
          <a:xfrm>
            <a:off x="1889529" y="746358"/>
            <a:ext cx="5632857" cy="121654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текста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playcast.ru/uploads/2013/10/12/6293293.png">
            <a:extLst>
              <a:ext uri="{FF2B5EF4-FFF2-40B4-BE49-F238E27FC236}">
                <a16:creationId xmlns:a16="http://schemas.microsoft.com/office/drawing/2014/main" id="{BC7409EC-73C6-404C-94D9-A84441EFB7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 bwMode="auto">
          <a:xfrm>
            <a:off x="323528" y="2835244"/>
            <a:ext cx="1944216" cy="347407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6BDBAA8-2E39-4757-AA74-858C5541C314}"/>
              </a:ext>
            </a:extLst>
          </p:cNvPr>
          <p:cNvSpPr/>
          <p:nvPr/>
        </p:nvSpPr>
        <p:spPr>
          <a:xfrm>
            <a:off x="2476771" y="2632551"/>
            <a:ext cx="5328592" cy="119461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прием использовал автор?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96C94BC-9E3D-493A-8F4A-D437D8E0442A}"/>
              </a:ext>
            </a:extLst>
          </p:cNvPr>
          <p:cNvSpPr/>
          <p:nvPr/>
        </p:nvSpPr>
        <p:spPr>
          <a:xfrm>
            <a:off x="1889530" y="746358"/>
            <a:ext cx="5632856" cy="1222475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Повествовательный тип текста 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692930F3-A7F8-42FD-B9F0-FF08B803A51C}"/>
              </a:ext>
            </a:extLst>
          </p:cNvPr>
          <p:cNvSpPr/>
          <p:nvPr/>
        </p:nvSpPr>
        <p:spPr>
          <a:xfrm>
            <a:off x="2476771" y="2638482"/>
            <a:ext cx="5328592" cy="119461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</a:t>
            </a:r>
          </a:p>
        </p:txBody>
      </p:sp>
      <p:pic>
        <p:nvPicPr>
          <p:cNvPr id="7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5027240"/>
            <a:ext cx="5102510" cy="164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clipartbest.com/cliparts/dc7/La4/dc7La4yoi.png">
            <a:extLst>
              <a:ext uri="{FF2B5EF4-FFF2-40B4-BE49-F238E27FC236}">
                <a16:creationId xmlns:a16="http://schemas.microsoft.com/office/drawing/2014/main" id="{7E551E29-3351-4AF4-A1F1-4ECCB55B1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339" y="4923163"/>
            <a:ext cx="5328592" cy="171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05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playcast.ru/uploads/2013/10/12/6293293.png">
            <a:extLst>
              <a:ext uri="{FF2B5EF4-FFF2-40B4-BE49-F238E27FC236}">
                <a16:creationId xmlns:a16="http://schemas.microsoft.com/office/drawing/2014/main" id="{BC7409EC-73C6-404C-94D9-A84441EFB7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 bwMode="auto">
          <a:xfrm>
            <a:off x="323528" y="2834631"/>
            <a:ext cx="1944216" cy="347407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2595116" y="3132502"/>
            <a:ext cx="6351282" cy="195268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Процитируй природные явления, которые автор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одухотворяет...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110" y="5085184"/>
            <a:ext cx="5112568" cy="164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clipartbest.com/cliparts/dc7/La4/dc7La4yoi.png">
            <a:extLst>
              <a:ext uri="{FF2B5EF4-FFF2-40B4-BE49-F238E27FC236}">
                <a16:creationId xmlns:a16="http://schemas.microsoft.com/office/drawing/2014/main" id="{7E551E29-3351-4AF4-A1F1-4ECCB55B1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355" y="5072851"/>
            <a:ext cx="5112568" cy="164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323528" y="352896"/>
            <a:ext cx="8424935" cy="2266091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Олицетворение-это приписывание свойств и признаков одушевленных предметов неодушевлённым.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55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899592" y="3664833"/>
            <a:ext cx="2325538" cy="94279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Когда-то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110" y="5085184"/>
            <a:ext cx="5112568" cy="164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clipartbest.com/cliparts/dc7/La4/dc7La4yoi.png">
            <a:extLst>
              <a:ext uri="{FF2B5EF4-FFF2-40B4-BE49-F238E27FC236}">
                <a16:creationId xmlns:a16="http://schemas.microsoft.com/office/drawing/2014/main" id="{7E551E29-3351-4AF4-A1F1-4ECCB55B1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355" y="5072851"/>
            <a:ext cx="5112568" cy="164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3837783" y="4005064"/>
            <a:ext cx="4392488" cy="94279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тех пор , пока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320853"/>
            <a:ext cx="7186663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1.Когда-то было одно лето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4542" t="18500" r="21222" b="65750"/>
          <a:stretch/>
        </p:blipFill>
        <p:spPr>
          <a:xfrm>
            <a:off x="446973" y="1388640"/>
            <a:ext cx="8379932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вал 2"/>
          <p:cNvSpPr/>
          <p:nvPr/>
        </p:nvSpPr>
        <p:spPr>
          <a:xfrm>
            <a:off x="6444208" y="1512192"/>
            <a:ext cx="504056" cy="432048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7596336" y="1944240"/>
            <a:ext cx="1008112" cy="476648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4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72375" y="1168709"/>
            <a:ext cx="2952328" cy="824477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Теснить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3479870" y="1155543"/>
            <a:ext cx="5196586" cy="793658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тесноту</a:t>
            </a:r>
          </a:p>
        </p:txBody>
      </p:sp>
      <p:sp>
        <p:nvSpPr>
          <p:cNvPr id="13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97181"/>
            <a:ext cx="7186663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2.Куда лету деваться?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61015" y="3693888"/>
            <a:ext cx="2952328" cy="91493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ковывать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91401" y="2393402"/>
            <a:ext cx="2936870" cy="90027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Бросилось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94970" y="5169358"/>
            <a:ext cx="2929733" cy="94279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Кинуться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3514716" y="3553280"/>
            <a:ext cx="5196586" cy="1196151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Лишать кого-либо действий 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3635896" y="2092883"/>
            <a:ext cx="5180174" cy="1117888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устремилось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быстро побежала </a:t>
            </a:r>
          </a:p>
        </p:txBody>
      </p:sp>
      <p:sp>
        <p:nvSpPr>
          <p:cNvPr id="17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3496282" y="5154697"/>
            <a:ext cx="5180174" cy="94279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Броситься, ринуться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0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320853"/>
            <a:ext cx="7186663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2.Куда лету деваться?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542" t="33266" r="21222" b="43109"/>
          <a:stretch/>
        </p:blipFill>
        <p:spPr>
          <a:xfrm>
            <a:off x="611560" y="1772816"/>
            <a:ext cx="7938883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вал 2"/>
          <p:cNvSpPr/>
          <p:nvPr/>
        </p:nvSpPr>
        <p:spPr>
          <a:xfrm>
            <a:off x="5438297" y="1786356"/>
            <a:ext cx="506257" cy="490516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084168" y="2245505"/>
            <a:ext cx="432048" cy="360040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91425" y="2579219"/>
            <a:ext cx="608767" cy="39140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495" y="4826636"/>
            <a:ext cx="6230492" cy="20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009658"/>
            <a:ext cx="5594361" cy="180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46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489918" y="684223"/>
            <a:ext cx="8186537" cy="410445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Кинулось в реку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льдом покрылась.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</a:t>
            </a:r>
            <a:r>
              <a:rPr lang="ru-RU" sz="44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ru-RU" sz="66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 </a:t>
            </a:r>
            <a:r>
              <a:rPr lang="ru-RU" sz="72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</a:t>
            </a:r>
            <a:r>
              <a:rPr lang="ru-RU" sz="66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  </a:t>
            </a:r>
            <a:r>
              <a:rPr lang="ru-RU" sz="6600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- </a:t>
            </a:r>
            <a:r>
              <a:rPr lang="ru-RU" sz="66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</a:t>
            </a:r>
            <a:r>
              <a:rPr lang="ru-RU" sz="80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-</a:t>
            </a:r>
            <a:r>
              <a:rPr lang="ru-RU" sz="6600" b="1" dirty="0" smtClean="0">
                <a:solidFill>
                  <a:schemeClr val="tx1"/>
                </a:solidFill>
                <a:sym typeface="Symbol" panose="05050102010706020507" pitchFamily="18" charset="2"/>
              </a:rPr>
              <a:t> .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124513"/>
            <a:ext cx="7186663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.Куда лету деваться?</a:t>
            </a:r>
          </a:p>
        </p:txBody>
      </p:sp>
      <p:sp>
        <p:nvSpPr>
          <p:cNvPr id="18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712503" y="4525081"/>
            <a:ext cx="7848872" cy="131908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Кинулось в реку,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вдруг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льдом покрылась.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827584" y="1916832"/>
            <a:ext cx="23762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827584" y="1745754"/>
            <a:ext cx="2376264" cy="20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580112" y="1773544"/>
            <a:ext cx="10801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27584" y="2564904"/>
            <a:ext cx="28083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27584" y="2420888"/>
            <a:ext cx="28083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35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9">
            <a:extLst>
              <a:ext uri="{FF2B5EF4-FFF2-40B4-BE49-F238E27FC236}">
                <a16:creationId xmlns:a16="http://schemas.microsoft.com/office/drawing/2014/main" id="{0B21FC9C-1097-427F-AF29-BA53AE00C20A}"/>
              </a:ext>
            </a:extLst>
          </p:cNvPr>
          <p:cNvSpPr/>
          <p:nvPr/>
        </p:nvSpPr>
        <p:spPr>
          <a:xfrm>
            <a:off x="1043608" y="320853"/>
            <a:ext cx="7560840" cy="94279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Лето спряталось в почки.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096" t="56891" r="21775" b="24406"/>
          <a:stretch/>
        </p:blipFill>
        <p:spPr>
          <a:xfrm>
            <a:off x="270979" y="1988840"/>
            <a:ext cx="8731919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вал 2"/>
          <p:cNvSpPr/>
          <p:nvPr/>
        </p:nvSpPr>
        <p:spPr>
          <a:xfrm>
            <a:off x="1835696" y="2420888"/>
            <a:ext cx="792088" cy="432048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856981" y="2482521"/>
            <a:ext cx="14401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636938" y="2420888"/>
            <a:ext cx="115212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940152" y="2852936"/>
            <a:ext cx="129614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835696" y="2420888"/>
            <a:ext cx="14401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70979" y="2852936"/>
            <a:ext cx="14401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70979" y="2937229"/>
            <a:ext cx="14401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577061" y="2852936"/>
            <a:ext cx="770803" cy="347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982355" y="2914569"/>
            <a:ext cx="1253941" cy="2007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10564" y="3356992"/>
            <a:ext cx="192117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789066" y="3254168"/>
            <a:ext cx="1591246" cy="2044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786177" y="3356992"/>
            <a:ext cx="1594135" cy="2006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524328" y="2852936"/>
            <a:ext cx="86409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10564" y="3212976"/>
            <a:ext cx="192117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4925745"/>
            <a:ext cx="5910770" cy="190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www.clipartbest.com/cliparts/dc7/La4/dc7La4yoi.png">
            <a:extLst>
              <a:ext uri="{FF2B5EF4-FFF2-40B4-BE49-F238E27FC236}">
                <a16:creationId xmlns:a16="http://schemas.microsoft.com/office/drawing/2014/main" id="{B14AC476-DD27-4080-850D-47F8615A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835" y="5016665"/>
            <a:ext cx="5734980" cy="184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78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550</TotalTime>
  <Words>138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Calibri Light</vt:lpstr>
      <vt:lpstr>Symbol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Dell</cp:lastModifiedBy>
  <cp:revision>59</cp:revision>
  <dcterms:created xsi:type="dcterms:W3CDTF">2017-08-13T05:03:26Z</dcterms:created>
  <dcterms:modified xsi:type="dcterms:W3CDTF">2019-10-15T19:32:39Z</dcterms:modified>
</cp:coreProperties>
</file>