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1" r:id="rId3"/>
    <p:sldId id="262" r:id="rId4"/>
    <p:sldId id="283" r:id="rId5"/>
    <p:sldId id="259" r:id="rId6"/>
    <p:sldId id="284" r:id="rId7"/>
    <p:sldId id="258" r:id="rId8"/>
    <p:sldId id="285" r:id="rId9"/>
    <p:sldId id="261" r:id="rId10"/>
    <p:sldId id="286" r:id="rId11"/>
    <p:sldId id="282" r:id="rId12"/>
    <p:sldId id="257" r:id="rId13"/>
    <p:sldId id="287" r:id="rId14"/>
    <p:sldId id="266" r:id="rId15"/>
    <p:sldId id="288" r:id="rId16"/>
    <p:sldId id="263" r:id="rId17"/>
    <p:sldId id="289" r:id="rId18"/>
    <p:sldId id="264" r:id="rId19"/>
    <p:sldId id="290" r:id="rId20"/>
    <p:sldId id="267" r:id="rId21"/>
    <p:sldId id="291" r:id="rId22"/>
    <p:sldId id="265" r:id="rId23"/>
    <p:sldId id="292" r:id="rId24"/>
    <p:sldId id="260" r:id="rId25"/>
    <p:sldId id="293" r:id="rId26"/>
    <p:sldId id="268" r:id="rId27"/>
    <p:sldId id="294" r:id="rId28"/>
    <p:sldId id="269" r:id="rId29"/>
    <p:sldId id="298" r:id="rId30"/>
    <p:sldId id="270" r:id="rId31"/>
    <p:sldId id="299" r:id="rId32"/>
    <p:sldId id="275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6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47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3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47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20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0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892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72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44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1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95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87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57D3AB40-B4B2-4140-A522-03FFECBD0CD5}" type="datetimeFigureOut">
              <a:rPr lang="ru-RU" smtClean="0"/>
              <a:t>11.04.2021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B74255E8-1459-4839-8EA0-06DF14D40E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689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5DC3C2-C638-4E98-B383-F2FDF060B9A2}"/>
              </a:ext>
            </a:extLst>
          </p:cNvPr>
          <p:cNvSpPr txBox="1"/>
          <p:nvPr/>
        </p:nvSpPr>
        <p:spPr>
          <a:xfrm>
            <a:off x="272547" y="2610679"/>
            <a:ext cx="11646906" cy="707886"/>
          </a:xfrm>
          <a:prstGeom prst="rect">
            <a:avLst/>
          </a:prstGeom>
          <a:noFill/>
          <a:ln w="3175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Брейн-ринг для 7х классов ко дню космонавтики</a:t>
            </a:r>
          </a:p>
        </p:txBody>
      </p:sp>
    </p:spTree>
    <p:extLst>
      <p:ext uri="{BB962C8B-B14F-4D97-AF65-F5344CB8AC3E}">
        <p14:creationId xmlns:p14="http://schemas.microsoft.com/office/powerpoint/2010/main" val="130661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60CFA3-1DB5-4E85-B061-8C284AE58BBD}"/>
              </a:ext>
            </a:extLst>
          </p:cNvPr>
          <p:cNvSpPr txBox="1"/>
          <p:nvPr/>
        </p:nvSpPr>
        <p:spPr>
          <a:xfrm>
            <a:off x="675693" y="675740"/>
            <a:ext cx="11168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находится между планетами Марс и Юпитер?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32F596-9897-41E5-921C-BC640A8ECD52}"/>
              </a:ext>
            </a:extLst>
          </p:cNvPr>
          <p:cNvSpPr txBox="1"/>
          <p:nvPr/>
        </p:nvSpPr>
        <p:spPr>
          <a:xfrm>
            <a:off x="212034" y="194608"/>
            <a:ext cx="18818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A2F0F0-B4AA-43AD-8A1D-73509D1D9EA5}"/>
              </a:ext>
            </a:extLst>
          </p:cNvPr>
          <p:cNvSpPr txBox="1"/>
          <p:nvPr/>
        </p:nvSpPr>
        <p:spPr>
          <a:xfrm>
            <a:off x="4187686" y="568732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пояс астероидов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D97E6ACC-E364-4E1C-AB76-088B40F85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035" y="1464648"/>
            <a:ext cx="4194312" cy="4194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0CBBAD10-6535-4FCE-9933-84044716E3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5" t="11703" r="18405" b="10039"/>
          <a:stretch/>
        </p:blipFill>
        <p:spPr bwMode="auto">
          <a:xfrm>
            <a:off x="6096000" y="1464648"/>
            <a:ext cx="4342214" cy="4206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587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8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4CECDC-DB51-49BF-ABE4-245C73F6924A}"/>
              </a:ext>
            </a:extLst>
          </p:cNvPr>
          <p:cNvSpPr txBox="1"/>
          <p:nvPr/>
        </p:nvSpPr>
        <p:spPr>
          <a:xfrm>
            <a:off x="1999199" y="1524000"/>
            <a:ext cx="8193602" cy="2123658"/>
          </a:xfrm>
          <a:prstGeom prst="rect">
            <a:avLst/>
          </a:prstGeom>
          <a:noFill/>
          <a:ln w="317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об исследовании космоса,  космонавтах и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теоретических задания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8E11A-501B-43F2-8EA7-E806B2637621}"/>
              </a:ext>
            </a:extLst>
          </p:cNvPr>
          <p:cNvSpPr txBox="1"/>
          <p:nvPr/>
        </p:nvSpPr>
        <p:spPr>
          <a:xfrm>
            <a:off x="808382" y="5857460"/>
            <a:ext cx="10575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краткий ответ на вопрос (1-2 слова). В последних вопросах ответ необходимо пояснить иначе он будет не засчитан.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195B0C4E-7047-4154-8378-88BB5FBE602E}"/>
              </a:ext>
            </a:extLst>
          </p:cNvPr>
          <p:cNvCxnSpPr>
            <a:cxnSpLocks/>
          </p:cNvCxnSpPr>
          <p:nvPr/>
        </p:nvCxnSpPr>
        <p:spPr>
          <a:xfrm>
            <a:off x="0" y="5698434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05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FC9F27-E4FA-4093-A871-E50E965C49E6}"/>
              </a:ext>
            </a:extLst>
          </p:cNvPr>
          <p:cNvSpPr txBox="1"/>
          <p:nvPr/>
        </p:nvSpPr>
        <p:spPr>
          <a:xfrm>
            <a:off x="861392" y="602779"/>
            <a:ext cx="114498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 имя и отчество первого космонавта.</a:t>
            </a:r>
            <a:endParaRPr lang="ru-RU" sz="440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301B60-CB99-4E96-B4E5-BB119A78919E}"/>
              </a:ext>
            </a:extLst>
          </p:cNvPr>
          <p:cNvSpPr txBox="1"/>
          <p:nvPr/>
        </p:nvSpPr>
        <p:spPr>
          <a:xfrm>
            <a:off x="119268" y="202669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228C5E73-7709-4E35-AE85-2F314526D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49" y="1410924"/>
            <a:ext cx="6753307" cy="4220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6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FC9F27-E4FA-4093-A871-E50E965C49E6}"/>
              </a:ext>
            </a:extLst>
          </p:cNvPr>
          <p:cNvSpPr txBox="1"/>
          <p:nvPr/>
        </p:nvSpPr>
        <p:spPr>
          <a:xfrm>
            <a:off x="861392" y="602779"/>
            <a:ext cx="114498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 имя и отчество первого космонавта.</a:t>
            </a:r>
            <a:endParaRPr lang="ru-RU" sz="440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E44452-9CDC-4BA9-B005-5B9480A283D3}"/>
              </a:ext>
            </a:extLst>
          </p:cNvPr>
          <p:cNvSpPr txBox="1"/>
          <p:nvPr/>
        </p:nvSpPr>
        <p:spPr>
          <a:xfrm>
            <a:off x="3919329" y="5731350"/>
            <a:ext cx="45918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Юрий Алексеевич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301B60-CB99-4E96-B4E5-BB119A78919E}"/>
              </a:ext>
            </a:extLst>
          </p:cNvPr>
          <p:cNvSpPr txBox="1"/>
          <p:nvPr/>
        </p:nvSpPr>
        <p:spPr>
          <a:xfrm>
            <a:off x="119268" y="202669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№5</a:t>
            </a: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228C5E73-7709-4E35-AE85-2F314526D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49" y="1410924"/>
            <a:ext cx="6753307" cy="4220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387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F3770A-F469-4BC9-A468-ADE0BDBE8056}"/>
              </a:ext>
            </a:extLst>
          </p:cNvPr>
          <p:cNvSpPr txBox="1"/>
          <p:nvPr/>
        </p:nvSpPr>
        <p:spPr>
          <a:xfrm>
            <a:off x="159026" y="645831"/>
            <a:ext cx="118739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, serif"/>
              </a:rPr>
              <a:t>Как назывался корабль, на котором совершил свой полет Ю. А. Гагарин?</a:t>
            </a:r>
            <a:endParaRPr lang="ru-RU" sz="400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5BBFF4-43D8-44FC-9EB1-E3E150D2ADCF}"/>
              </a:ext>
            </a:extLst>
          </p:cNvPr>
          <p:cNvSpPr txBox="1"/>
          <p:nvPr/>
        </p:nvSpPr>
        <p:spPr>
          <a:xfrm>
            <a:off x="159026" y="19964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№6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DE4220C-877E-43B6-A281-2675933C5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986" y="1969270"/>
            <a:ext cx="6162025" cy="3843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5036254" y="6111098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99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F3770A-F469-4BC9-A468-ADE0BDBE8056}"/>
              </a:ext>
            </a:extLst>
          </p:cNvPr>
          <p:cNvSpPr txBox="1"/>
          <p:nvPr/>
        </p:nvSpPr>
        <p:spPr>
          <a:xfrm>
            <a:off x="159026" y="645831"/>
            <a:ext cx="118739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, serif"/>
              </a:rPr>
              <a:t>Как назывался корабль, на котором совершил свой полет Ю. А. Гагарин?</a:t>
            </a:r>
            <a:endParaRPr lang="ru-RU" sz="4000" i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5BBFF4-43D8-44FC-9EB1-E3E150D2ADCF}"/>
              </a:ext>
            </a:extLst>
          </p:cNvPr>
          <p:cNvSpPr txBox="1"/>
          <p:nvPr/>
        </p:nvSpPr>
        <p:spPr>
          <a:xfrm>
            <a:off x="159026" y="19964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8468FB-5B8B-4CF5-BA3D-131776914986}"/>
              </a:ext>
            </a:extLst>
          </p:cNvPr>
          <p:cNvSpPr txBox="1"/>
          <p:nvPr/>
        </p:nvSpPr>
        <p:spPr>
          <a:xfrm>
            <a:off x="4598504" y="6091196"/>
            <a:ext cx="37238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i="0" dirty="0">
                <a:effectLst/>
                <a:latin typeface="Times New Roman, serif"/>
              </a:rPr>
              <a:t>Ответ: «Восток-1»</a:t>
            </a:r>
            <a:endParaRPr lang="ru-RU" sz="2800" b="1" i="0" dirty="0">
              <a:effectLst/>
              <a:latin typeface="Open San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DE4220C-877E-43B6-A281-2675933C57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986" y="1969270"/>
            <a:ext cx="6162025" cy="3843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582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B3009B-DCD2-4C73-AA27-7A7FF233D289}"/>
              </a:ext>
            </a:extLst>
          </p:cNvPr>
          <p:cNvSpPr txBox="1"/>
          <p:nvPr/>
        </p:nvSpPr>
        <p:spPr>
          <a:xfrm>
            <a:off x="318053" y="648732"/>
            <a:ext cx="110258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 страну, которая первой запустила</a:t>
            </a:r>
          </a:p>
          <a:p>
            <a:pPr algn="ctr"/>
            <a:r>
              <a:rPr lang="ru-RU" sz="4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искусственный спутник Земли.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83B40A8-8846-4FDA-9629-DAD011081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29" y="2022941"/>
            <a:ext cx="4996071" cy="3663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7E6CF53B-2665-4952-8F03-0509BF2F3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912" y="2020268"/>
            <a:ext cx="4996071" cy="3668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53DD6D-AA81-4AD7-A655-D5ACB10DAF7B}"/>
              </a:ext>
            </a:extLst>
          </p:cNvPr>
          <p:cNvSpPr txBox="1"/>
          <p:nvPr/>
        </p:nvSpPr>
        <p:spPr>
          <a:xfrm>
            <a:off x="132520" y="197074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№7</a:t>
            </a:r>
          </a:p>
        </p:txBody>
      </p:sp>
      <p:pic>
        <p:nvPicPr>
          <p:cNvPr id="7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5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B3009B-DCD2-4C73-AA27-7A7FF233D289}"/>
              </a:ext>
            </a:extLst>
          </p:cNvPr>
          <p:cNvSpPr txBox="1"/>
          <p:nvPr/>
        </p:nvSpPr>
        <p:spPr>
          <a:xfrm>
            <a:off x="318053" y="648732"/>
            <a:ext cx="110258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 страну, которая первой запустила</a:t>
            </a:r>
          </a:p>
          <a:p>
            <a:pPr algn="ctr"/>
            <a:r>
              <a:rPr lang="ru-RU" sz="4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искусственный спутник Земли.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742479-CF54-43FB-B130-3CBF9AB6B677}"/>
              </a:ext>
            </a:extLst>
          </p:cNvPr>
          <p:cNvSpPr txBox="1"/>
          <p:nvPr/>
        </p:nvSpPr>
        <p:spPr>
          <a:xfrm>
            <a:off x="4770782" y="5736818"/>
            <a:ext cx="31142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СССР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983B40A8-8846-4FDA-9629-DAD011081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29" y="2022941"/>
            <a:ext cx="4996071" cy="36631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7E6CF53B-2665-4952-8F03-0509BF2F3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912" y="2020268"/>
            <a:ext cx="4996071" cy="3668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53DD6D-AA81-4AD7-A655-D5ACB10DAF7B}"/>
              </a:ext>
            </a:extLst>
          </p:cNvPr>
          <p:cNvSpPr txBox="1"/>
          <p:nvPr/>
        </p:nvSpPr>
        <p:spPr>
          <a:xfrm>
            <a:off x="132520" y="197074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№7</a:t>
            </a:r>
          </a:p>
        </p:txBody>
      </p:sp>
    </p:spTree>
    <p:extLst>
      <p:ext uri="{BB962C8B-B14F-4D97-AF65-F5344CB8AC3E}">
        <p14:creationId xmlns:p14="http://schemas.microsoft.com/office/powerpoint/2010/main" val="107425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E34D29-CBDC-446A-AA7F-FB12DFC0AB36}"/>
              </a:ext>
            </a:extLst>
          </p:cNvPr>
          <p:cNvSpPr txBox="1"/>
          <p:nvPr/>
        </p:nvSpPr>
        <p:spPr>
          <a:xfrm>
            <a:off x="318051" y="632553"/>
            <a:ext cx="115558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yandex-sans"/>
              </a:rPr>
              <a:t> </a:t>
            </a:r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 назывался первый в мире космодром?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387CB3-CC64-4131-BF0D-70F1330BEDB5}"/>
              </a:ext>
            </a:extLst>
          </p:cNvPr>
          <p:cNvSpPr txBox="1"/>
          <p:nvPr/>
        </p:nvSpPr>
        <p:spPr>
          <a:xfrm>
            <a:off x="132522" y="196096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№8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B6958AA0-0F70-4249-B97C-9A4AC3447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125" y="1376786"/>
            <a:ext cx="6713748" cy="4473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3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E34D29-CBDC-446A-AA7F-FB12DFC0AB36}"/>
              </a:ext>
            </a:extLst>
          </p:cNvPr>
          <p:cNvSpPr txBox="1"/>
          <p:nvPr/>
        </p:nvSpPr>
        <p:spPr>
          <a:xfrm>
            <a:off x="318051" y="632553"/>
            <a:ext cx="115558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yandex-sans"/>
              </a:rPr>
              <a:t> </a:t>
            </a:r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 назывался первый в мире космодром?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387CB3-CC64-4131-BF0D-70F1330BEDB5}"/>
              </a:ext>
            </a:extLst>
          </p:cNvPr>
          <p:cNvSpPr txBox="1"/>
          <p:nvPr/>
        </p:nvSpPr>
        <p:spPr>
          <a:xfrm>
            <a:off x="132522" y="196096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E6EFF1-4012-4FAF-B078-F09ECB2BB18D}"/>
              </a:ext>
            </a:extLst>
          </p:cNvPr>
          <p:cNvSpPr txBox="1"/>
          <p:nvPr/>
        </p:nvSpPr>
        <p:spPr>
          <a:xfrm>
            <a:off x="4631635" y="5850547"/>
            <a:ext cx="31937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Байконур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B6958AA0-0F70-4249-B97C-9A4AC3447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125" y="1376786"/>
            <a:ext cx="6713748" cy="4473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3354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8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2D589E-0599-4CEF-B645-B8E0E315A8C3}"/>
              </a:ext>
            </a:extLst>
          </p:cNvPr>
          <p:cNvSpPr txBox="1"/>
          <p:nvPr/>
        </p:nvSpPr>
        <p:spPr>
          <a:xfrm>
            <a:off x="2464905" y="2160105"/>
            <a:ext cx="7603941" cy="769441"/>
          </a:xfrm>
          <a:prstGeom prst="rect">
            <a:avLst/>
          </a:prstGeom>
          <a:noFill/>
          <a:ln w="3175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 Солнечной системе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3A01E-449E-46E8-B717-A29888B2D2F7}"/>
              </a:ext>
            </a:extLst>
          </p:cNvPr>
          <p:cNvSpPr txBox="1"/>
          <p:nvPr/>
        </p:nvSpPr>
        <p:spPr>
          <a:xfrm>
            <a:off x="1212574" y="5777947"/>
            <a:ext cx="9766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краткий ответ на вопрос (1-2 слова). В вопросах с вариантами ответов написать на листок ОДИН из вариантов.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DEED195-A148-4627-B816-D442FB5713DF}"/>
              </a:ext>
            </a:extLst>
          </p:cNvPr>
          <p:cNvCxnSpPr>
            <a:cxnSpLocks/>
          </p:cNvCxnSpPr>
          <p:nvPr/>
        </p:nvCxnSpPr>
        <p:spPr>
          <a:xfrm>
            <a:off x="0" y="5539409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3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7C99AE-5D1F-489C-A222-0FD560330D57}"/>
              </a:ext>
            </a:extLst>
          </p:cNvPr>
          <p:cNvSpPr txBox="1"/>
          <p:nvPr/>
        </p:nvSpPr>
        <p:spPr>
          <a:xfrm>
            <a:off x="536714" y="635528"/>
            <a:ext cx="116486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женщин первой вышла в открытый космос?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90245C-BC4A-479E-BB7F-9CE065219A1E}"/>
              </a:ext>
            </a:extLst>
          </p:cNvPr>
          <p:cNvSpPr txBox="1"/>
          <p:nvPr/>
        </p:nvSpPr>
        <p:spPr>
          <a:xfrm>
            <a:off x="265044" y="212899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№9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C971CAA7-945A-41C3-A36D-C3AC46160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471" y="1504071"/>
            <a:ext cx="4820478" cy="4820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8432597" y="3631473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5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7C99AE-5D1F-489C-A222-0FD560330D57}"/>
              </a:ext>
            </a:extLst>
          </p:cNvPr>
          <p:cNvSpPr txBox="1"/>
          <p:nvPr/>
        </p:nvSpPr>
        <p:spPr>
          <a:xfrm>
            <a:off x="536714" y="635528"/>
            <a:ext cx="116486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женщин первой вышла в открытый космос?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90245C-BC4A-479E-BB7F-9CE065219A1E}"/>
              </a:ext>
            </a:extLst>
          </p:cNvPr>
          <p:cNvSpPr txBox="1"/>
          <p:nvPr/>
        </p:nvSpPr>
        <p:spPr>
          <a:xfrm>
            <a:off x="265044" y="212899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755F6F-38A7-41B0-A56C-CFD47F8B504D}"/>
              </a:ext>
            </a:extLst>
          </p:cNvPr>
          <p:cNvSpPr txBox="1"/>
          <p:nvPr/>
        </p:nvSpPr>
        <p:spPr>
          <a:xfrm>
            <a:off x="7712766" y="3152886"/>
            <a:ext cx="36443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effectLst/>
                <a:latin typeface="Times New Roman, serif"/>
              </a:rPr>
              <a:t>Ответ: </a:t>
            </a:r>
          </a:p>
          <a:p>
            <a:pPr algn="ctr"/>
            <a:r>
              <a:rPr lang="ru-RU" sz="2800" b="1" i="0" dirty="0">
                <a:effectLst/>
                <a:latin typeface="Times New Roman, serif"/>
              </a:rPr>
              <a:t>Светлана Савицкая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C971CAA7-945A-41C3-A36D-C3AC46160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471" y="1504071"/>
            <a:ext cx="4820478" cy="4820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0071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30CFC8-DA84-4E38-BAD9-D5F15FB92329}"/>
              </a:ext>
            </a:extLst>
          </p:cNvPr>
          <p:cNvSpPr txBox="1"/>
          <p:nvPr/>
        </p:nvSpPr>
        <p:spPr>
          <a:xfrm>
            <a:off x="119269" y="2160630"/>
            <a:ext cx="11953461" cy="1323439"/>
          </a:xfrm>
          <a:prstGeom prst="rect">
            <a:avLst/>
          </a:prstGeom>
          <a:solidFill>
            <a:schemeClr val="tx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космонавтов произнёс знаменитую фразу: «Эй! Небо, сними шляпу!»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1AA894-FA2E-45E9-9BA4-2ADFE0E7A4C4}"/>
              </a:ext>
            </a:extLst>
          </p:cNvPr>
          <p:cNvSpPr txBox="1"/>
          <p:nvPr/>
        </p:nvSpPr>
        <p:spPr>
          <a:xfrm>
            <a:off x="238539" y="22490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№10</a:t>
            </a:r>
          </a:p>
        </p:txBody>
      </p:sp>
      <p:pic>
        <p:nvPicPr>
          <p:cNvPr id="6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11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30CFC8-DA84-4E38-BAD9-D5F15FB92329}"/>
              </a:ext>
            </a:extLst>
          </p:cNvPr>
          <p:cNvSpPr txBox="1"/>
          <p:nvPr/>
        </p:nvSpPr>
        <p:spPr>
          <a:xfrm>
            <a:off x="119269" y="2160630"/>
            <a:ext cx="11953461" cy="1323439"/>
          </a:xfrm>
          <a:prstGeom prst="rect">
            <a:avLst/>
          </a:prstGeom>
          <a:solidFill>
            <a:schemeClr val="tx1">
              <a:alpha val="54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космонавтов произнёс знаменитую фразу: «Эй! Небо, сними шляпу!»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1AA894-FA2E-45E9-9BA4-2ADFE0E7A4C4}"/>
              </a:ext>
            </a:extLst>
          </p:cNvPr>
          <p:cNvSpPr txBox="1"/>
          <p:nvPr/>
        </p:nvSpPr>
        <p:spPr>
          <a:xfrm>
            <a:off x="238539" y="22490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2E6E2-FDB3-4409-8CF9-74BF3783F561}"/>
              </a:ext>
            </a:extLst>
          </p:cNvPr>
          <p:cNvSpPr txBox="1"/>
          <p:nvPr/>
        </p:nvSpPr>
        <p:spPr>
          <a:xfrm>
            <a:off x="3087756" y="4324774"/>
            <a:ext cx="5719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Валентина Терешкова</a:t>
            </a:r>
          </a:p>
        </p:txBody>
      </p:sp>
    </p:spTree>
    <p:extLst>
      <p:ext uri="{BB962C8B-B14F-4D97-AF65-F5344CB8AC3E}">
        <p14:creationId xmlns:p14="http://schemas.microsoft.com/office/powerpoint/2010/main" val="300904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A58059-F70E-4A22-AEEC-96B721E77274}"/>
              </a:ext>
            </a:extLst>
          </p:cNvPr>
          <p:cNvSpPr txBox="1"/>
          <p:nvPr/>
        </p:nvSpPr>
        <p:spPr>
          <a:xfrm>
            <a:off x="390939" y="813138"/>
            <a:ext cx="11323983" cy="3934410"/>
          </a:xfrm>
          <a:prstGeom prst="rect">
            <a:avLst/>
          </a:prstGeom>
          <a:noFill/>
          <a:ln w="25400">
            <a:solidFill>
              <a:srgbClr val="FA680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  называется   городок,   в  котором   живут  </a:t>
            </a:r>
          </a:p>
          <a:p>
            <a:pPr algn="ctr">
              <a:spcAft>
                <a:spcPts val="5000"/>
              </a:spcAft>
            </a:pPr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космонавты до и после полетов?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Солнечный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Космический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</a:t>
            </a:r>
            <a:r>
              <a:rPr lang="ru-RU" sz="32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Звездный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Лунный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64D057-4708-44BB-A667-BB7A84F6E5C6}"/>
              </a:ext>
            </a:extLst>
          </p:cNvPr>
          <p:cNvSpPr txBox="1"/>
          <p:nvPr/>
        </p:nvSpPr>
        <p:spPr>
          <a:xfrm>
            <a:off x="218661" y="19964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№11</a:t>
            </a:r>
          </a:p>
        </p:txBody>
      </p:sp>
      <p:pic>
        <p:nvPicPr>
          <p:cNvPr id="6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8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A58059-F70E-4A22-AEEC-96B721E77274}"/>
              </a:ext>
            </a:extLst>
          </p:cNvPr>
          <p:cNvSpPr txBox="1"/>
          <p:nvPr/>
        </p:nvSpPr>
        <p:spPr>
          <a:xfrm>
            <a:off x="390939" y="813138"/>
            <a:ext cx="11323983" cy="3934410"/>
          </a:xfrm>
          <a:prstGeom prst="rect">
            <a:avLst/>
          </a:prstGeom>
          <a:noFill/>
          <a:ln w="25400">
            <a:solidFill>
              <a:srgbClr val="FA680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  называется   городок,   в  котором   живут  </a:t>
            </a:r>
          </a:p>
          <a:p>
            <a:pPr algn="ctr">
              <a:spcAft>
                <a:spcPts val="5000"/>
              </a:spcAft>
            </a:pPr>
            <a:r>
              <a:rPr lang="ru-RU" sz="40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космонавты до и после полетов?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Солнечный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Космический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</a:t>
            </a:r>
            <a:r>
              <a:rPr lang="ru-RU" sz="32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Звездный</a:t>
            </a:r>
          </a:p>
          <a:p>
            <a:pPr algn="ctr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 Лунный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64D057-4708-44BB-A667-BB7A84F6E5C6}"/>
              </a:ext>
            </a:extLst>
          </p:cNvPr>
          <p:cNvSpPr txBox="1"/>
          <p:nvPr/>
        </p:nvSpPr>
        <p:spPr>
          <a:xfrm>
            <a:off x="218661" y="19964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A367C0-8782-41F0-BEC1-0C18BBA68034}"/>
              </a:ext>
            </a:extLst>
          </p:cNvPr>
          <p:cNvSpPr txBox="1"/>
          <p:nvPr/>
        </p:nvSpPr>
        <p:spPr>
          <a:xfrm>
            <a:off x="4629124" y="5247861"/>
            <a:ext cx="2933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Звездный</a:t>
            </a:r>
          </a:p>
        </p:txBody>
      </p:sp>
    </p:spTree>
    <p:extLst>
      <p:ext uri="{BB962C8B-B14F-4D97-AF65-F5344CB8AC3E}">
        <p14:creationId xmlns:p14="http://schemas.microsoft.com/office/powerpoint/2010/main" val="311610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79DA9E-0572-49F8-AD70-D7465EDD715E}"/>
              </a:ext>
            </a:extLst>
          </p:cNvPr>
          <p:cNvSpPr txBox="1"/>
          <p:nvPr/>
        </p:nvSpPr>
        <p:spPr>
          <a:xfrm>
            <a:off x="-1" y="546747"/>
            <a:ext cx="121920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стоял у истоков создания советской ракетно-</a:t>
            </a:r>
          </a:p>
          <a:p>
            <a:pPr algn="ctr"/>
            <a:r>
              <a:rPr lang="ru-RU" sz="36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космической техники? Кто был создателем</a:t>
            </a:r>
          </a:p>
          <a:p>
            <a:pPr algn="ctr"/>
            <a:r>
              <a:rPr lang="ru-RU" sz="36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пилотируемого космического корабля?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E547E0-A624-4E71-8902-26DD474AC0FD}"/>
              </a:ext>
            </a:extLst>
          </p:cNvPr>
          <p:cNvSpPr txBox="1"/>
          <p:nvPr/>
        </p:nvSpPr>
        <p:spPr>
          <a:xfrm>
            <a:off x="119269" y="14663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№12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019435D-F545-4052-BCD2-CA96E8F4C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245" y="2301073"/>
            <a:ext cx="4178822" cy="3751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2EEF1F7F-D0E0-42BB-B8FD-46C7D84986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3" r="15019"/>
          <a:stretch/>
        </p:blipFill>
        <p:spPr bwMode="auto">
          <a:xfrm>
            <a:off x="6586329" y="2286215"/>
            <a:ext cx="4227445" cy="3766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36363" t="42017" r="36683" b="42389"/>
          <a:stretch/>
        </p:blipFill>
        <p:spPr>
          <a:xfrm>
            <a:off x="5036254" y="6168223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4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79DA9E-0572-49F8-AD70-D7465EDD715E}"/>
              </a:ext>
            </a:extLst>
          </p:cNvPr>
          <p:cNvSpPr txBox="1"/>
          <p:nvPr/>
        </p:nvSpPr>
        <p:spPr>
          <a:xfrm>
            <a:off x="-1" y="546747"/>
            <a:ext cx="121920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стоял у истоков создания советской ракетно-</a:t>
            </a:r>
          </a:p>
          <a:p>
            <a:pPr algn="ctr"/>
            <a:r>
              <a:rPr lang="ru-RU" sz="36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космической техники? Кто был создателем</a:t>
            </a:r>
          </a:p>
          <a:p>
            <a:pPr algn="ctr"/>
            <a:r>
              <a:rPr lang="ru-RU" sz="3600" i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первого пилотируемого космического корабля?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E547E0-A624-4E71-8902-26DD474AC0FD}"/>
              </a:ext>
            </a:extLst>
          </p:cNvPr>
          <p:cNvSpPr txBox="1"/>
          <p:nvPr/>
        </p:nvSpPr>
        <p:spPr>
          <a:xfrm>
            <a:off x="119269" y="146637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1D6913-4FE6-4E7C-A82C-F1729F9028A5}"/>
              </a:ext>
            </a:extLst>
          </p:cNvPr>
          <p:cNvSpPr txBox="1"/>
          <p:nvPr/>
        </p:nvSpPr>
        <p:spPr>
          <a:xfrm>
            <a:off x="3573656" y="6188143"/>
            <a:ext cx="58442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Ответ: Сергей Павлович Королёв</a:t>
            </a:r>
            <a:endParaRPr lang="ru-RU" sz="2800" b="1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019435D-F545-4052-BCD2-CA96E8F4C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245" y="2301073"/>
            <a:ext cx="4178822" cy="3751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2EEF1F7F-D0E0-42BB-B8FD-46C7D84986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3" r="15019"/>
          <a:stretch/>
        </p:blipFill>
        <p:spPr bwMode="auto">
          <a:xfrm>
            <a:off x="6586329" y="2286215"/>
            <a:ext cx="4227445" cy="3766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091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8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4C8348-1A1B-49DD-A72D-DED1B8252F82}"/>
              </a:ext>
            </a:extLst>
          </p:cNvPr>
          <p:cNvSpPr txBox="1"/>
          <p:nvPr/>
        </p:nvSpPr>
        <p:spPr>
          <a:xfrm>
            <a:off x="636104" y="1490008"/>
            <a:ext cx="10919792" cy="1938992"/>
          </a:xfrm>
          <a:prstGeom prst="rect">
            <a:avLst/>
          </a:prstGeom>
          <a:solidFill>
            <a:schemeClr val="tx1">
              <a:alpha val="7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больше пригодится в космосе для поддержания хорошей физической формы: гантели или эспандер? </a:t>
            </a:r>
          </a:p>
        </p:txBody>
      </p:sp>
      <p:pic>
        <p:nvPicPr>
          <p:cNvPr id="5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27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8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A4C8348-1A1B-49DD-A72D-DED1B8252F82}"/>
              </a:ext>
            </a:extLst>
          </p:cNvPr>
          <p:cNvSpPr txBox="1"/>
          <p:nvPr/>
        </p:nvSpPr>
        <p:spPr>
          <a:xfrm>
            <a:off x="636104" y="1490008"/>
            <a:ext cx="10919792" cy="1938992"/>
          </a:xfrm>
          <a:prstGeom prst="rect">
            <a:avLst/>
          </a:prstGeom>
          <a:solidFill>
            <a:schemeClr val="tx1">
              <a:alpha val="7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больше пригодится в космосе для поддержания хорошей физической формы: гантели или эспандер?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EA112D-013E-4C22-8F5A-144E8BBD21C1}"/>
              </a:ext>
            </a:extLst>
          </p:cNvPr>
          <p:cNvSpPr txBox="1"/>
          <p:nvPr/>
        </p:nvSpPr>
        <p:spPr>
          <a:xfrm>
            <a:off x="165652" y="3738023"/>
            <a:ext cx="118606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Экспандер, так как растяжение пружин все равно потребует усилий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352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F18FE1-ED96-44FB-917E-11C412F717C5}"/>
              </a:ext>
            </a:extLst>
          </p:cNvPr>
          <p:cNvSpPr txBox="1"/>
          <p:nvPr/>
        </p:nvSpPr>
        <p:spPr>
          <a:xfrm>
            <a:off x="1110821" y="618063"/>
            <a:ext cx="9970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лет существует Солнечная система?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1D781B-1403-4863-A72A-C3C508ABD337}"/>
              </a:ext>
            </a:extLst>
          </p:cNvPr>
          <p:cNvSpPr txBox="1"/>
          <p:nvPr/>
        </p:nvSpPr>
        <p:spPr>
          <a:xfrm>
            <a:off x="159027" y="17227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E1F81DA-E5D4-4A12-8EE3-FD254EFE1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647" y="1403392"/>
            <a:ext cx="7898296" cy="4442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7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39394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8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B919D33-A4D7-4A5B-AA8E-CBE0CFFA08CF}"/>
              </a:ext>
            </a:extLst>
          </p:cNvPr>
          <p:cNvSpPr txBox="1"/>
          <p:nvPr/>
        </p:nvSpPr>
        <p:spPr>
          <a:xfrm>
            <a:off x="112644" y="1335950"/>
            <a:ext cx="11966712" cy="76944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Будет ли полезен на поверхности Луны компас? 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48CAD927-9B50-4B2C-BF81-0F5A394FD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87" y="2374766"/>
            <a:ext cx="3673888" cy="36670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2449809" y="5843450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8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68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B919D33-A4D7-4A5B-AA8E-CBE0CFFA08CF}"/>
              </a:ext>
            </a:extLst>
          </p:cNvPr>
          <p:cNvSpPr txBox="1"/>
          <p:nvPr/>
        </p:nvSpPr>
        <p:spPr>
          <a:xfrm>
            <a:off x="112644" y="1335950"/>
            <a:ext cx="11966712" cy="76944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Будет ли полезен на поверхности Луны компас?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10C-5742-43F8-9390-87E1982B7F1B}"/>
              </a:ext>
            </a:extLst>
          </p:cNvPr>
          <p:cNvSpPr txBox="1"/>
          <p:nvPr/>
        </p:nvSpPr>
        <p:spPr>
          <a:xfrm>
            <a:off x="225286" y="4964645"/>
            <a:ext cx="677186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</a:p>
          <a:p>
            <a:pPr algn="just"/>
            <a:r>
              <a:rPr lang="ru-RU" sz="32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Нет, там нет магнитного поля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48CAD927-9B50-4B2C-BF81-0F5A394FD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87" y="2374766"/>
            <a:ext cx="3673888" cy="36670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11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F716723-B553-4261-BA99-0ECB75BA30FE}"/>
              </a:ext>
            </a:extLst>
          </p:cNvPr>
          <p:cNvCxnSpPr/>
          <p:nvPr/>
        </p:nvCxnSpPr>
        <p:spPr>
          <a:xfrm>
            <a:off x="3949148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4C9E0408-0472-4499-A1B4-C4C4BE085856}"/>
              </a:ext>
            </a:extLst>
          </p:cNvPr>
          <p:cNvCxnSpPr/>
          <p:nvPr/>
        </p:nvCxnSpPr>
        <p:spPr>
          <a:xfrm>
            <a:off x="8024191" y="0"/>
            <a:ext cx="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AE23284B-11FE-4952-B35C-3AC52A4E7FFA}"/>
              </a:ext>
            </a:extLst>
          </p:cNvPr>
          <p:cNvCxnSpPr/>
          <p:nvPr/>
        </p:nvCxnSpPr>
        <p:spPr>
          <a:xfrm>
            <a:off x="0" y="324678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946D8C3-FA13-4285-84F3-E9575FD536BF}"/>
              </a:ext>
            </a:extLst>
          </p:cNvPr>
          <p:cNvSpPr txBox="1"/>
          <p:nvPr/>
        </p:nvSpPr>
        <p:spPr>
          <a:xfrm>
            <a:off x="1298713" y="304800"/>
            <a:ext cx="123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команда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4E7F1-31F4-4806-9571-75B2A0063BB9}"/>
              </a:ext>
            </a:extLst>
          </p:cNvPr>
          <p:cNvSpPr txBox="1"/>
          <p:nvPr/>
        </p:nvSpPr>
        <p:spPr>
          <a:xfrm>
            <a:off x="5191540" y="304800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команда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B90560-3A39-4885-8AD1-71F027552902}"/>
              </a:ext>
            </a:extLst>
          </p:cNvPr>
          <p:cNvSpPr txBox="1"/>
          <p:nvPr/>
        </p:nvSpPr>
        <p:spPr>
          <a:xfrm>
            <a:off x="9594578" y="304800"/>
            <a:ext cx="1480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команда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3DABD6-BD41-46FA-8BDA-4FBFA0178958}"/>
              </a:ext>
            </a:extLst>
          </p:cNvPr>
          <p:cNvSpPr txBox="1"/>
          <p:nvPr/>
        </p:nvSpPr>
        <p:spPr>
          <a:xfrm>
            <a:off x="1298713" y="3429000"/>
            <a:ext cx="15736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команда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514056-7629-490B-BE6E-BC0F91E8D5C4}"/>
              </a:ext>
            </a:extLst>
          </p:cNvPr>
          <p:cNvSpPr txBox="1"/>
          <p:nvPr/>
        </p:nvSpPr>
        <p:spPr>
          <a:xfrm>
            <a:off x="5191540" y="3408256"/>
            <a:ext cx="2276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команда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626C5E-0207-421D-AA7F-E5CF3A67F39D}"/>
              </a:ext>
            </a:extLst>
          </p:cNvPr>
          <p:cNvSpPr txBox="1"/>
          <p:nvPr/>
        </p:nvSpPr>
        <p:spPr>
          <a:xfrm>
            <a:off x="9594578" y="3435626"/>
            <a:ext cx="1702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команда</a:t>
            </a:r>
          </a:p>
        </p:txBody>
      </p:sp>
    </p:spTree>
    <p:extLst>
      <p:ext uri="{BB962C8B-B14F-4D97-AF65-F5344CB8AC3E}">
        <p14:creationId xmlns:p14="http://schemas.microsoft.com/office/powerpoint/2010/main" val="359304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F18FE1-ED96-44FB-917E-11C412F717C5}"/>
              </a:ext>
            </a:extLst>
          </p:cNvPr>
          <p:cNvSpPr txBox="1"/>
          <p:nvPr/>
        </p:nvSpPr>
        <p:spPr>
          <a:xfrm>
            <a:off x="1110821" y="618063"/>
            <a:ext cx="9970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лет существует Солнечная система?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22FCF2-0AC7-40A0-B6A9-134CA73E7C24}"/>
              </a:ext>
            </a:extLst>
          </p:cNvPr>
          <p:cNvSpPr txBox="1"/>
          <p:nvPr/>
        </p:nvSpPr>
        <p:spPr>
          <a:xfrm>
            <a:off x="4052265" y="5923627"/>
            <a:ext cx="34190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4.6 млрд лет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1D781B-1403-4863-A72A-C3C508ABD337}"/>
              </a:ext>
            </a:extLst>
          </p:cNvPr>
          <p:cNvSpPr txBox="1"/>
          <p:nvPr/>
        </p:nvSpPr>
        <p:spPr>
          <a:xfrm>
            <a:off x="159027" y="172279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№1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E1F81DA-E5D4-4A12-8EE3-FD254EFE1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647" y="1403392"/>
            <a:ext cx="7898296" cy="4442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6787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B8D11C-3A49-42F7-AABF-6F516BE94E9F}"/>
              </a:ext>
            </a:extLst>
          </p:cNvPr>
          <p:cNvSpPr txBox="1"/>
          <p:nvPr/>
        </p:nvSpPr>
        <p:spPr>
          <a:xfrm>
            <a:off x="719065" y="601439"/>
            <a:ext cx="11018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галактике находится Солнечная система?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1F384D-9F89-4D21-80D1-B832152A1CE3}"/>
              </a:ext>
            </a:extLst>
          </p:cNvPr>
          <p:cNvSpPr txBox="1"/>
          <p:nvPr/>
        </p:nvSpPr>
        <p:spPr>
          <a:xfrm>
            <a:off x="145775" y="172279"/>
            <a:ext cx="20540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E3C7572-9838-48B4-A49C-45187D970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563" y="1441762"/>
            <a:ext cx="6896874" cy="4310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B8D11C-3A49-42F7-AABF-6F516BE94E9F}"/>
              </a:ext>
            </a:extLst>
          </p:cNvPr>
          <p:cNvSpPr txBox="1"/>
          <p:nvPr/>
        </p:nvSpPr>
        <p:spPr>
          <a:xfrm>
            <a:off x="719065" y="601439"/>
            <a:ext cx="11018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галактике находится Солнечная система?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1F384D-9F89-4D21-80D1-B832152A1CE3}"/>
              </a:ext>
            </a:extLst>
          </p:cNvPr>
          <p:cNvSpPr txBox="1"/>
          <p:nvPr/>
        </p:nvSpPr>
        <p:spPr>
          <a:xfrm>
            <a:off x="145775" y="172279"/>
            <a:ext cx="20540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304D99-8B8D-4735-A5AF-E2D5836BE476}"/>
              </a:ext>
            </a:extLst>
          </p:cNvPr>
          <p:cNvSpPr txBox="1"/>
          <p:nvPr/>
        </p:nvSpPr>
        <p:spPr>
          <a:xfrm>
            <a:off x="4041913" y="5752308"/>
            <a:ext cx="43732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 млечный путь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E3C7572-9838-48B4-A49C-45187D970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563" y="1441762"/>
            <a:ext cx="6896874" cy="4310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542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EF0325-7815-42A1-9A43-2A6472A438A6}"/>
              </a:ext>
            </a:extLst>
          </p:cNvPr>
          <p:cNvSpPr txBox="1"/>
          <p:nvPr/>
        </p:nvSpPr>
        <p:spPr>
          <a:xfrm>
            <a:off x="841513" y="653065"/>
            <a:ext cx="109661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0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 планет насчитывает Солнечная система?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D5298D-D756-40D1-A2FB-AFB126EA95D2}"/>
              </a:ext>
            </a:extLst>
          </p:cNvPr>
          <p:cNvSpPr txBox="1"/>
          <p:nvPr/>
        </p:nvSpPr>
        <p:spPr>
          <a:xfrm>
            <a:off x="225286" y="170706"/>
            <a:ext cx="2252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AF07E1E-A235-44B6-A63E-B71E6E2CC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" b="7407"/>
          <a:stretch/>
        </p:blipFill>
        <p:spPr bwMode="auto">
          <a:xfrm>
            <a:off x="2372139" y="1418415"/>
            <a:ext cx="7277100" cy="4373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7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EF0325-7815-42A1-9A43-2A6472A438A6}"/>
              </a:ext>
            </a:extLst>
          </p:cNvPr>
          <p:cNvSpPr txBox="1"/>
          <p:nvPr/>
        </p:nvSpPr>
        <p:spPr>
          <a:xfrm>
            <a:off x="841513" y="653065"/>
            <a:ext cx="109661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0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 планет насчитывает Солнечная система?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D5298D-D756-40D1-A2FB-AFB126EA95D2}"/>
              </a:ext>
            </a:extLst>
          </p:cNvPr>
          <p:cNvSpPr txBox="1"/>
          <p:nvPr/>
        </p:nvSpPr>
        <p:spPr>
          <a:xfrm>
            <a:off x="225286" y="170706"/>
            <a:ext cx="2252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№3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AF07E1E-A235-44B6-A63E-B71E6E2CC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" b="7407"/>
          <a:stretch/>
        </p:blipFill>
        <p:spPr bwMode="auto">
          <a:xfrm>
            <a:off x="2372139" y="1418415"/>
            <a:ext cx="7277100" cy="4373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96F7CA-CE2A-4523-B91D-BB2ECCED2C7A}"/>
              </a:ext>
            </a:extLst>
          </p:cNvPr>
          <p:cNvSpPr txBox="1"/>
          <p:nvPr/>
        </p:nvSpPr>
        <p:spPr>
          <a:xfrm>
            <a:off x="5316780" y="5873882"/>
            <a:ext cx="1558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8</a:t>
            </a:r>
          </a:p>
        </p:txBody>
      </p:sp>
    </p:spTree>
    <p:extLst>
      <p:ext uri="{BB962C8B-B14F-4D97-AF65-F5344CB8AC3E}">
        <p14:creationId xmlns:p14="http://schemas.microsoft.com/office/powerpoint/2010/main" val="83736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60CFA3-1DB5-4E85-B061-8C284AE58BBD}"/>
              </a:ext>
            </a:extLst>
          </p:cNvPr>
          <p:cNvSpPr txBox="1"/>
          <p:nvPr/>
        </p:nvSpPr>
        <p:spPr>
          <a:xfrm>
            <a:off x="675693" y="675740"/>
            <a:ext cx="11168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находится между планетами Марс и Юпитер?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32F596-9897-41E5-921C-BC640A8ECD52}"/>
              </a:ext>
            </a:extLst>
          </p:cNvPr>
          <p:cNvSpPr txBox="1"/>
          <p:nvPr/>
        </p:nvSpPr>
        <p:spPr>
          <a:xfrm>
            <a:off x="212034" y="194608"/>
            <a:ext cx="18818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№4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D97E6ACC-E364-4E1C-AB76-088B40F85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035" y="1464648"/>
            <a:ext cx="4194312" cy="4194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0CBBAD10-6535-4FCE-9933-84044716E3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5" t="11703" r="18405" b="10039"/>
          <a:stretch/>
        </p:blipFill>
        <p:spPr bwMode="auto">
          <a:xfrm>
            <a:off x="6096000" y="1464648"/>
            <a:ext cx="4342214" cy="4206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Countdown - 75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36363" t="42017" r="36683" b="42389"/>
          <a:stretch/>
        </p:blipFill>
        <p:spPr>
          <a:xfrm>
            <a:off x="5036255" y="5991496"/>
            <a:ext cx="2119490" cy="68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6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каймление">
  <a:themeElements>
    <a:clrScheme name="Окаймление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Окаймление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каймлени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524</Words>
  <Application>Microsoft Office PowerPoint</Application>
  <PresentationFormat>Широкоэкранный</PresentationFormat>
  <Paragraphs>97</Paragraphs>
  <Slides>32</Slides>
  <Notes>0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Corbel</vt:lpstr>
      <vt:lpstr>Open Sans</vt:lpstr>
      <vt:lpstr>Times New Roman</vt:lpstr>
      <vt:lpstr>Times New Roman, serif</vt:lpstr>
      <vt:lpstr>Wingdings</vt:lpstr>
      <vt:lpstr>yandex-sans</vt:lpstr>
      <vt:lpstr>Окаймление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ALL</dc:creator>
  <cp:lastModifiedBy>Veronika B</cp:lastModifiedBy>
  <cp:revision>34</cp:revision>
  <dcterms:created xsi:type="dcterms:W3CDTF">2021-04-04T10:25:00Z</dcterms:created>
  <dcterms:modified xsi:type="dcterms:W3CDTF">2021-04-11T16:16:32Z</dcterms:modified>
</cp:coreProperties>
</file>