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5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9999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10087-D5D1-40EA-81E0-90AA928EFCE6}" type="datetimeFigureOut">
              <a:rPr lang="ru-RU" smtClean="0"/>
              <a:pPr/>
              <a:t>19.03.2025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62572-2DC5-4B9B-ABB4-FD87719E7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3645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62572-2DC5-4B9B-ABB4-FD87719E7D4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0328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800" y="2819400"/>
            <a:ext cx="7086600" cy="2590800"/>
          </a:xfrm>
          <a:solidFill>
            <a:schemeClr val="bg1">
              <a:alpha val="60000"/>
            </a:schemeClr>
          </a:solidFill>
          <a:ln w="38100">
            <a:solidFill>
              <a:srgbClr val="339933"/>
            </a:solidFill>
          </a:ln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помочь </a:t>
            </a:r>
            <a:b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нашей планете</a:t>
            </a:r>
            <a:r>
              <a:rPr lang="en-US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How to save our planet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04800"/>
            <a:ext cx="7620000" cy="1600200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>
            <a:solidFill>
              <a:srgbClr val="33993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 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Ecological problems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help our 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planet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66800" y="5791200"/>
            <a:ext cx="7119257" cy="688975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>
            <a:solidFill>
              <a:srgbClr val="339933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Разработали: Морозова Н.А., Никулина Е.Н.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avatars.mds.yandex.net/i?id=5a11bbc48d086b2c9e0d0b3aba4b85e4_l-4012775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133600"/>
            <a:ext cx="1843992" cy="1533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https://cdn2.vectorstock.com/i/1000x1000/57/81/crying-earth-due-to-pollution-vector-309357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s://cdn2.vectorstock.com/i/1000x1000/57/81/crying-earth-due-to-pollution-vector-3093578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3" name="Picture 9" descr="C:\Users\мир\Desktop\crying-earth-due-to-pollution-vector-3093578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17" t="7028" r="10637" b="15656"/>
          <a:stretch/>
        </p:blipFill>
        <p:spPr bwMode="auto">
          <a:xfrm>
            <a:off x="228600" y="2133600"/>
            <a:ext cx="1902650" cy="18396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0200" y="1981200"/>
            <a:ext cx="7260771" cy="4524315"/>
          </a:xfrm>
          <a:prstGeom prst="rect">
            <a:avLst/>
          </a:prstGeom>
          <a:solidFill>
            <a:schemeClr val="bg1">
              <a:alpha val="25000"/>
            </a:schemeClr>
          </a:solidFill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goal: </a:t>
            </a:r>
          </a:p>
          <a:p>
            <a:pPr algn="ctr"/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sum up the knowledge about Ecology using moral qualities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tasks: </a:t>
            </a:r>
          </a:p>
          <a:p>
            <a:pPr marL="285750" indent="-285750">
              <a:buFontTx/>
              <a:buChar char="-"/>
            </a:pP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 the new 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words about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Ecology.</a:t>
            </a:r>
          </a:p>
          <a:p>
            <a:pPr marL="285750" indent="-285750">
              <a:buFontTx/>
              <a:buChar char="-"/>
            </a:pP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 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new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words.</a:t>
            </a:r>
          </a:p>
          <a:p>
            <a:pPr marL="285750" indent="-285750">
              <a:buFontTx/>
              <a:buChar char="-"/>
            </a:pP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 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sum up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228600"/>
            <a:ext cx="7391400" cy="1569660"/>
          </a:xfrm>
          <a:prstGeom prst="rect">
            <a:avLst/>
          </a:prstGeom>
          <a:solidFill>
            <a:schemeClr val="bg1">
              <a:alpha val="44000"/>
            </a:schemeClr>
          </a:solidFill>
          <a:ln w="38100"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нравственных качеств обучающихся через экологическое воспитание на примере внеклассного мероприятия по английскому 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языку с применением </a:t>
            </a:r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квест-технологии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ир\Desktop\Foreign-Employment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28940"/>
            <a:ext cx="6669314" cy="375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28600"/>
            <a:ext cx="4724400" cy="2819400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>
            <a:solidFill>
              <a:srgbClr val="339933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Work in 3 groups:</a:t>
            </a:r>
          </a:p>
          <a:p>
            <a:pPr marL="1143000" indent="-1143000">
              <a:buAutoNum type="arabicParenR"/>
            </a:pP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</a:p>
          <a:p>
            <a:pPr marL="1143000" indent="-1143000">
              <a:buAutoNum type="arabicParenR"/>
            </a:pPr>
            <a:r>
              <a:rPr lang="en-US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AIR</a:t>
            </a:r>
          </a:p>
          <a:p>
            <a:pPr marL="1143000" indent="-1143000">
              <a:buAutoNum type="arabicParenR"/>
            </a:pP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SOIL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132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ья\Desktop\natural-elements-fire-water-air-and-earth-vector-34538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52400"/>
            <a:ext cx="6619394" cy="655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ир\Desktop\e5ac8f1d-b0db-5ddc-8a64-7fc0d04d49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8686800" cy="581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ир\Desktop\greenpea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" y="152400"/>
            <a:ext cx="3095603" cy="182880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767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stock-vector-nature-floral-icons-vector-set-trees-flowers-leaves-illustration-flat-style-cartoon-symbols-1512656075.jpg"/>
          <p:cNvPicPr/>
          <p:nvPr/>
        </p:nvPicPr>
        <p:blipFill>
          <a:blip r:embed="rId2" cstate="print"/>
          <a:srcRect l="25901" t="8238" r="61911" b="70739"/>
          <a:stretch>
            <a:fillRect/>
          </a:stretch>
        </p:blipFill>
        <p:spPr bwMode="auto">
          <a:xfrm>
            <a:off x="6019800" y="1159598"/>
            <a:ext cx="1889760" cy="159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Наталья\Desktop\1685449817_polinka-top-p-vozrast-kartinki-dlya-prezentatsii-instagr-42.png"/>
          <p:cNvPicPr/>
          <p:nvPr/>
        </p:nvPicPr>
        <p:blipFill>
          <a:blip r:embed="rId3" cstate="print"/>
          <a:srcRect t="50091" r="51149"/>
          <a:stretch>
            <a:fillRect/>
          </a:stretch>
        </p:blipFill>
        <p:spPr bwMode="auto">
          <a:xfrm>
            <a:off x="990600" y="1216295"/>
            <a:ext cx="2552065" cy="155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Наталья\Desktop\0Y-y5Li4KyhGBjBRh5BV4-RhOgbafhkZLwpR5zGfNMAO0X6i6fTrf_Ug0EzEsprPLPa3emyM0vS0IJDbO-RfDnl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1207223"/>
            <a:ext cx="1494790" cy="149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Наталья\Desktop\1685449817_polinka-top-p-vozrast-kartinki-dlya-prezentatsii-instagr-42.png"/>
          <p:cNvPicPr/>
          <p:nvPr/>
        </p:nvPicPr>
        <p:blipFill>
          <a:blip r:embed="rId3" cstate="print"/>
          <a:srcRect t="50091" r="51149"/>
          <a:stretch>
            <a:fillRect/>
          </a:stretch>
        </p:blipFill>
        <p:spPr bwMode="auto">
          <a:xfrm>
            <a:off x="990600" y="2892924"/>
            <a:ext cx="2581910" cy="154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pngtree-shield-clipart-design-in-gold-silver-color-with-glossy-effect-png-image_61721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845640"/>
            <a:ext cx="1487533" cy="148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19562" t="11407" r="37787" b="12547"/>
          <a:stretch>
            <a:fillRect/>
          </a:stretch>
        </p:blipFill>
        <p:spPr bwMode="auto">
          <a:xfrm>
            <a:off x="6216105" y="2891133"/>
            <a:ext cx="1497149" cy="144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Наталья\Desktop\1685449817_polinka-top-p-vozrast-kartinki-dlya-prezentatsii-instagr-42.png"/>
          <p:cNvPicPr/>
          <p:nvPr/>
        </p:nvPicPr>
        <p:blipFill>
          <a:blip r:embed="rId3" cstate="print"/>
          <a:srcRect t="50091" r="51149"/>
          <a:stretch>
            <a:fillRect/>
          </a:stretch>
        </p:blipFill>
        <p:spPr bwMode="auto">
          <a:xfrm>
            <a:off x="982345" y="4724400"/>
            <a:ext cx="2560320" cy="152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Наталья\Desktop\7e02a0816fccbe45d10cc568449ffd14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4724399"/>
            <a:ext cx="1487533" cy="1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Наталья\Desktop\Noto_Emoji_Pie_1f981.svg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6105" y="4572000"/>
            <a:ext cx="1497149" cy="152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04800" y="194400"/>
            <a:ext cx="2734310" cy="914399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>
            <a:solidFill>
              <a:srgbClr val="339933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EMOJI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81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i?id=bb11150ed10595415bf4ec9bf3f0cc4c_l-8497946-images-thumbs&amp;ref=rim&amp;n=13&amp;w=920&amp;h=110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296886"/>
            <a:ext cx="2057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Наталья\Desktop\1685449817_polinka-top-p-vozrast-kartinki-dlya-prezentatsii-instagr-42.png"/>
          <p:cNvPicPr/>
          <p:nvPr/>
        </p:nvPicPr>
        <p:blipFill>
          <a:blip r:embed="rId3" cstate="print"/>
          <a:srcRect t="50091" r="51149"/>
          <a:stretch>
            <a:fillRect/>
          </a:stretch>
        </p:blipFill>
        <p:spPr bwMode="auto">
          <a:xfrm>
            <a:off x="533400" y="2272392"/>
            <a:ext cx="3429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avatars.mds.yandex.net/i?id=550c9bcd67ef6f264050cc9ee7eb2ee5_l-8496825-images-thumbs&amp;ref=rim&amp;n=13&amp;w=860&amp;h=89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72392"/>
            <a:ext cx="2494461" cy="2452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442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altay/212783/2a000001886ca118fc8c5aaca521a7e3e321/diplo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143" y="533400"/>
            <a:ext cx="7620000" cy="5905501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555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5800" y="1506311"/>
            <a:ext cx="8077200" cy="4823959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>
            <a:solidFill>
              <a:srgbClr val="339933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THANK YOU </a:t>
            </a:r>
          </a:p>
          <a:p>
            <a:r>
              <a:rPr lang="en-US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 YOUR </a:t>
            </a:r>
          </a:p>
          <a:p>
            <a:r>
              <a:rPr lang="en-US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PERFECT WORK!</a:t>
            </a:r>
          </a:p>
          <a:p>
            <a:endParaRPr lang="en-US" sz="60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END.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99</Words>
  <Application>Microsoft Office PowerPoint</Application>
  <PresentationFormat>Экран (4:3)</PresentationFormat>
  <Paragraphs>24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Как помочь  нашей планете/ How to save our planet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помочь природе</dc:title>
  <dc:creator>Наталья</dc:creator>
  <cp:lastModifiedBy>Наталья</cp:lastModifiedBy>
  <cp:revision>24</cp:revision>
  <dcterms:created xsi:type="dcterms:W3CDTF">2006-08-16T00:00:00Z</dcterms:created>
  <dcterms:modified xsi:type="dcterms:W3CDTF">2025-03-19T08:30:32Z</dcterms:modified>
</cp:coreProperties>
</file>