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2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A333-5CDE-46C2-B3D5-A2D974384E48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FF4D1-9695-4349-AAB7-5FF5E5EB9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0DC2-3FA2-497E-B360-B3754F78C7DE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4BD21-B14D-49E7-A995-B5B4DD95C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A067A-E41E-4E27-9139-801CBB8168A9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A10A5-CCE2-48A1-9DA9-BC9BB15C2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F4B4-FFB6-4BDB-B86F-83AC1C6E3EC1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CFB33-D203-4BD8-AD5D-286204D6F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B63DA-1C89-4924-B038-5C79F5FA29A6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02CC5-4241-4B25-AC89-4D774FFC8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45E6C-FA0E-4FB9-9511-A911B85A0116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45604-FC37-461C-83A6-7F90B2737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53D40-AE3D-45B0-BCDF-690231444C43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61E9D-C8B5-4123-9D45-9663AA711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8456A-A871-4E38-B1A6-22AA0A268EC5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EAAF0-2C69-4BFC-A2CA-18C10389E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901AB-49A2-440B-AA7D-96624C821D5E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DA087-5C3A-4445-8E86-45351D6D7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909DF-462A-4027-89B3-1EE783A0EEAE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91163-4405-464E-A7D2-CD40B5D6B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86876-687F-4083-906D-D7A524DB39F0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249F-A2C5-49A8-9996-4C9188DA0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785A32-D8B9-4B6A-A1F0-20BB12DEBA16}" type="datetimeFigureOut">
              <a:rPr lang="ru-RU"/>
              <a:pPr>
                <a:defRPr/>
              </a:pPr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76E0C9-D2DC-4699-995F-1EFE557EF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video" Target="file:///E:\&#1054;&#1090;&#1082;&#1088;&#1099;&#1090;&#1086;&#1077;%20&#1079;&#1072;&#1085;&#1103;&#1090;&#1080;&#1077;%20&#1050;&#1086;&#1089;&#1084;&#1080;&#1095;&#1077;&#1089;&#1082;&#1086;&#1077;%20&#1087;&#1091;&#1090;&#1077;&#1096;&#1077;&#1089;&#1090;&#1074;&#1080;&#1077;\VID-20190326-WA0014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4;&#1090;&#1082;&#1088;&#1099;&#1090;&#1086;&#1077;%20&#1079;&#1072;&#1085;&#1103;&#1090;&#1080;&#1077;%20&#1050;&#1086;&#1089;&#1084;&#1080;&#1095;&#1077;&#1089;&#1082;&#1086;&#1077;%20&#1087;&#1091;&#1090;&#1077;&#1096;&#1077;&#1089;&#1090;&#1074;&#1080;&#1077;\videoplayback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4;&#1090;&#1082;&#1088;&#1099;&#1090;&#1086;&#1077;%20&#1079;&#1072;&#1085;&#1103;&#1090;&#1080;&#1077;%20&#1050;&#1086;&#1089;&#1084;&#1080;&#1095;&#1077;&#1089;&#1082;&#1086;&#1077;%20&#1087;&#1091;&#1090;&#1077;&#1096;&#1077;&#1089;&#1090;&#1074;&#1080;&#1077;\far-rocket-rumble_fyzeym4u.mp3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476672"/>
            <a:ext cx="6912768" cy="187220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j-ea"/>
                <a:cs typeface="+mj-cs"/>
              </a:rPr>
              <a:t>Название презентации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787900" y="5013325"/>
            <a:ext cx="4124325" cy="1512888"/>
          </a:xfrm>
          <a:prstGeom prst="roundRect">
            <a:avLst>
              <a:gd name="adj" fmla="val 1782"/>
            </a:avLst>
          </a:prstGeo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ru-RU" sz="2400" i="1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ru-RU" sz="2400" i="1" smtClean="0">
              <a:cs typeface="Times New Roman" pitchFamily="18" charset="0"/>
            </a:endParaRPr>
          </a:p>
        </p:txBody>
      </p:sp>
      <p:pic>
        <p:nvPicPr>
          <p:cNvPr id="13318" name="VID-20190326-WA0014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4813"/>
            <a:ext cx="82804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95600" y="2057400"/>
            <a:ext cx="3352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1835150" y="404813"/>
            <a:ext cx="6623050" cy="1800225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Муниципальное автономное образовательное учреждение дополнительного образования «Центр Эстетического воспитания детей города Благовещенска» </a:t>
            </a:r>
            <a:br>
              <a:rPr lang="ru-RU" altLang="ru-RU" sz="2400" smtClean="0"/>
            </a:br>
            <a:endParaRPr lang="ru-RU" sz="2400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113" y="2420938"/>
            <a:ext cx="6192837" cy="2087562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chemeClr val="tx1"/>
                </a:solidFill>
              </a:rPr>
              <a:t>Тема занятия: </a:t>
            </a:r>
            <a:r>
              <a:rPr lang="ru-RU" sz="4800" b="1" i="1" smtClean="0">
                <a:solidFill>
                  <a:schemeClr val="tx1"/>
                </a:solidFill>
              </a:rPr>
              <a:t>Космическое путешествие</a:t>
            </a: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 flipV="1">
            <a:off x="2286000" y="3752850"/>
            <a:ext cx="65341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4464050" y="54102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Times New Roman" pitchFamily="18" charset="0"/>
              </a:rPr>
              <a:t>Автор : педагог дополнительного образования  1 категории </a:t>
            </a:r>
          </a:p>
          <a:p>
            <a:pPr algn="r"/>
            <a:r>
              <a:rPr lang="ru-RU">
                <a:latin typeface="Times New Roman" pitchFamily="18" charset="0"/>
              </a:rPr>
              <a:t> Пономарева Елена Николаевна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Цель:</a:t>
            </a:r>
            <a:endParaRPr lang="ru-RU" b="1" i="1" dirty="0"/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684213" y="1417638"/>
            <a:ext cx="8229600" cy="452596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mtClean="0"/>
              <a:t>      </a:t>
            </a:r>
          </a:p>
          <a:p>
            <a:pPr marL="0" indent="0" algn="ctr" eaLnBrk="1" hangingPunct="1">
              <a:buFont typeface="Arial" charset="0"/>
              <a:buNone/>
            </a:pPr>
            <a:endParaRPr lang="ru-RU" smtClean="0"/>
          </a:p>
          <a:p>
            <a:pPr marL="0" indent="0" algn="ctr" eaLnBrk="1" hangingPunct="1">
              <a:buFont typeface="Arial" charset="0"/>
              <a:buNone/>
            </a:pPr>
            <a:r>
              <a:rPr lang="ru-RU" smtClean="0"/>
              <a:t>Формирование основ патриотического воспитания.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videoplayback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1188" y="620713"/>
            <a:ext cx="8208962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3850" y="6245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far-rocket-rumble_fyzeym4u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39750" y="5445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198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38</Words>
  <Application>Microsoft Office PowerPoint</Application>
  <PresentationFormat>Экран (4:3)</PresentationFormat>
  <Paragraphs>17</Paragraphs>
  <Slides>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Times New Roman</vt:lpstr>
      <vt:lpstr>Тема Office</vt:lpstr>
      <vt:lpstr>Презентация PowerPoint</vt:lpstr>
      <vt:lpstr>Муниципальное автономное образовательное учреждение дополнительного образования «Центр Эстетического воспитания детей города Благовещенска»  </vt:lpstr>
      <vt:lpstr>   Цель: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сергей пономарев</cp:lastModifiedBy>
  <cp:revision>8</cp:revision>
  <dcterms:created xsi:type="dcterms:W3CDTF">2013-08-25T13:41:46Z</dcterms:created>
  <dcterms:modified xsi:type="dcterms:W3CDTF">2022-04-09T07:07:47Z</dcterms:modified>
</cp:coreProperties>
</file>