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рритория РФ на кар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84976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2952328" cy="179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196752"/>
            <a:ext cx="244827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196752"/>
            <a:ext cx="288032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63688" y="332656"/>
            <a:ext cx="5040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Символы регионов России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356992"/>
            <a:ext cx="25050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3356992"/>
            <a:ext cx="2808313" cy="283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3356992"/>
            <a:ext cx="2900561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24744"/>
            <a:ext cx="79208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Эпиграф</a:t>
            </a:r>
          </a:p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«Не 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зная прошлого, невозможно понять подлинный смысл настоящего и цели будущего»</a:t>
            </a:r>
          </a:p>
          <a:p>
            <a:endParaRPr lang="ru-RU" sz="4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М. Горький  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32656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«От народных промыслов до современной экономики Западной Сибири»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00808"/>
            <a:ext cx="287386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861048"/>
            <a:ext cx="302433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2924944"/>
            <a:ext cx="3888432" cy="2665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5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«От народных промыслов до современной экономики Западной Сибири»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27584" y="2584513"/>
            <a:ext cx="727280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Цели урока: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изучить географию народных промыслов Западной Сибири;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изучить современные отрасли специализации Западной Сибири.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Марина\Desktop\Тюмень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08720"/>
            <a:ext cx="2736304" cy="1708576"/>
          </a:xfrm>
          <a:prstGeom prst="rect">
            <a:avLst/>
          </a:prstGeom>
          <a:noFill/>
        </p:spPr>
      </p:pic>
      <p:pic>
        <p:nvPicPr>
          <p:cNvPr id="18435" name="Picture 3" descr="C:\Users\Марина\Desktop\Юг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780928"/>
            <a:ext cx="3321608" cy="2088232"/>
          </a:xfrm>
          <a:prstGeom prst="rect">
            <a:avLst/>
          </a:prstGeom>
          <a:noFill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980728"/>
            <a:ext cx="375285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708920"/>
            <a:ext cx="287655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509120"/>
            <a:ext cx="3312368" cy="2130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040" y="5013176"/>
            <a:ext cx="3384376" cy="1522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827584" y="0"/>
            <a:ext cx="7344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Изделия народных промыслов Западной Сибири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Западная Сибирь. Экономическая карта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12776"/>
            <a:ext cx="684076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Алтайский край. Моя малая Родина!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1268760"/>
            <a:ext cx="324230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077072"/>
            <a:ext cx="3777910" cy="2535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420888"/>
            <a:ext cx="338293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276726"/>
            <a:ext cx="3312368" cy="24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1268760"/>
            <a:ext cx="2893563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77</Words>
  <Application>Microsoft Office PowerPoint</Application>
  <PresentationFormat>Экран (4:3)</PresentationFormat>
  <Paragraphs>15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Западная Сибирь. Экономическая карта</vt:lpstr>
      <vt:lpstr>Алтайский край. Моя малая Родина!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Марина</cp:lastModifiedBy>
  <cp:revision>27</cp:revision>
  <dcterms:created xsi:type="dcterms:W3CDTF">2022-10-18T17:22:28Z</dcterms:created>
  <dcterms:modified xsi:type="dcterms:W3CDTF">2022-10-22T18:51:46Z</dcterms:modified>
</cp:coreProperties>
</file>