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1350" y="25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33" name="Объект 3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0851883"/>
              </p:ext>
            </p:extLst>
          </p:nvPr>
        </p:nvGraphicFramePr>
        <p:xfrm>
          <a:off x="424371" y="5940152"/>
          <a:ext cx="5982780" cy="2243328"/>
        </p:xfrm>
        <a:graphic>
          <a:graphicData uri="http://schemas.openxmlformats.org/drawingml/2006/table">
            <a:tbl>
              <a:tblPr firstRow="1" firstCol="1" bandRow="1"/>
              <a:tblGrid>
                <a:gridCol w="597958"/>
                <a:gridCol w="597958"/>
                <a:gridCol w="597958"/>
                <a:gridCol w="597958"/>
                <a:gridCol w="597958"/>
                <a:gridCol w="598598"/>
                <a:gridCol w="598598"/>
                <a:gridCol w="598598"/>
                <a:gridCol w="598598"/>
                <a:gridCol w="598598"/>
              </a:tblGrid>
              <a:tr h="41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Ж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Щ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Ю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24387" y="310275"/>
            <a:ext cx="6354975" cy="863639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2696" y="467545"/>
            <a:ext cx="5184576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«Нижегородцы – Герои Великой Отечественной».</a:t>
            </a:r>
            <a:endParaRPr lang="ru-RU" sz="1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696" y="1422813"/>
            <a:ext cx="58169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6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Герой </a:t>
            </a:r>
            <a:r>
              <a:rPr lang="ru-RU" sz="1600" dirty="0" smtClean="0">
                <a:ln w="952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–________________________________________________</a:t>
            </a:r>
          </a:p>
          <a:p>
            <a:r>
              <a:rPr lang="ru-RU" sz="1600" dirty="0" smtClean="0">
                <a:ln w="952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 </a:t>
            </a:r>
            <a:endParaRPr lang="ru-RU" sz="1600" cap="none" spc="0" dirty="0">
              <a:ln w="9525">
                <a:solidFill>
                  <a:schemeClr val="tx1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680" y="899593"/>
            <a:ext cx="5960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Пользуясь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текстом презентации,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дай определение следующим понятиям: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2696" y="2123728"/>
            <a:ext cx="58169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16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Подвиг - </a:t>
            </a:r>
            <a:r>
              <a:rPr lang="ru-RU" sz="1600" dirty="0" smtClean="0">
                <a:ln w="952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</a:t>
            </a:r>
            <a:br>
              <a:rPr lang="ru-RU" sz="1600" dirty="0" smtClean="0">
                <a:ln w="952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n w="952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</a:t>
            </a:r>
            <a:endParaRPr lang="ru-RU" sz="1600" cap="none" spc="0" dirty="0">
              <a:ln w="9525">
                <a:solidFill>
                  <a:schemeClr val="tx1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70" y="3153287"/>
            <a:ext cx="1192213" cy="1577822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364806" y="4860033"/>
            <a:ext cx="6260686" cy="631522"/>
          </a:xfrm>
          <a:prstGeom prst="rect">
            <a:avLst/>
          </a:prstGeom>
          <a:noFill/>
          <a:ln>
            <a:solidFill>
              <a:srgbClr val="CC0066"/>
            </a:solidFill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 algn="ctr"/>
            <a:endParaRPr lang="ru-RU" sz="1600" b="1" cap="all" dirty="0">
              <a:ln w="0">
                <a:noFill/>
              </a:ln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816" y="3194072"/>
            <a:ext cx="1148029" cy="1537037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578" y="3173679"/>
            <a:ext cx="1169156" cy="1537037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92696" y="2843808"/>
            <a:ext cx="5816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Пользуясь текстом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презентации, подпиши фамилии земляков героев: 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24370" y="4860033"/>
            <a:ext cx="119221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224" y="3172118"/>
            <a:ext cx="1180268" cy="1604801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708" y="3184765"/>
            <a:ext cx="1059235" cy="1567049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700808" y="4860033"/>
            <a:ext cx="122003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16578" y="4932040"/>
            <a:ext cx="116915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93096" y="4860033"/>
            <a:ext cx="115212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_______________________________________</a:t>
            </a:r>
            <a:endParaRPr lang="ru-RU" sz="1100" dirty="0"/>
          </a:p>
        </p:txBody>
      </p:sp>
      <p:sp>
        <p:nvSpPr>
          <p:cNvPr id="25" name="TextBox 24"/>
          <p:cNvSpPr txBox="1"/>
          <p:nvPr/>
        </p:nvSpPr>
        <p:spPr>
          <a:xfrm>
            <a:off x="5445224" y="4932040"/>
            <a:ext cx="11802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4370" y="5532204"/>
            <a:ext cx="6201122" cy="264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100" b="1" dirty="0" err="1">
                <a:latin typeface="Times New Roman"/>
                <a:ea typeface="Calibri"/>
                <a:cs typeface="Times New Roman"/>
              </a:rPr>
              <a:t>Филворд</a:t>
            </a:r>
            <a:r>
              <a:rPr lang="ru-RU" sz="1100" b="1" dirty="0">
                <a:latin typeface="Times New Roman"/>
                <a:ea typeface="Calibri"/>
                <a:cs typeface="Times New Roman"/>
              </a:rPr>
              <a:t> «Земляки Герои ВОВ» </a:t>
            </a:r>
            <a:endParaRPr lang="ru-RU" sz="1100" dirty="0" smtClean="0">
              <a:ea typeface="Calibri"/>
              <a:cs typeface="Times New Roman"/>
            </a:endParaRPr>
          </a:p>
        </p:txBody>
      </p:sp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607411"/>
              </p:ext>
            </p:extLst>
          </p:nvPr>
        </p:nvGraphicFramePr>
        <p:xfrm>
          <a:off x="424373" y="6079848"/>
          <a:ext cx="5884950" cy="2523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8180"/>
                <a:gridCol w="588180"/>
                <a:gridCol w="588180"/>
                <a:gridCol w="588180"/>
                <a:gridCol w="588180"/>
                <a:gridCol w="588810"/>
                <a:gridCol w="588810"/>
                <a:gridCol w="588810"/>
                <a:gridCol w="588810"/>
                <a:gridCol w="588810"/>
              </a:tblGrid>
              <a:tr h="306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Г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О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Л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У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Б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Е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В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О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К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6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Б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К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О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>
                          <a:solidFill>
                            <a:schemeClr val="tx1"/>
                          </a:solidFill>
                        </a:rPr>
                        <a:t>Б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>
                          <a:solidFill>
                            <a:schemeClr val="tx1"/>
                          </a:solidFill>
                        </a:rPr>
                        <a:t>Р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>
                          <a:solidFill>
                            <a:schemeClr val="tx1"/>
                          </a:solidFill>
                        </a:rPr>
                        <a:t>А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>
                          <a:solidFill>
                            <a:schemeClr val="tx1"/>
                          </a:solidFill>
                        </a:rPr>
                        <a:t>Е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В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А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>
                          <a:solidFill>
                            <a:schemeClr val="tx1"/>
                          </a:solidFill>
                        </a:rPr>
                        <a:t>А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6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А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О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В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К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>
                          <a:solidFill>
                            <a:schemeClr val="tx1"/>
                          </a:solidFill>
                        </a:rPr>
                        <a:t>Е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Ж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>
                          <a:solidFill>
                            <a:schemeClr val="tx1"/>
                          </a:solidFill>
                        </a:rPr>
                        <a:t>Д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Я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Т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Л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6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Д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Р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О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Д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К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>
                          <a:solidFill>
                            <a:schemeClr val="tx1"/>
                          </a:solidFill>
                        </a:rPr>
                        <a:t>И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>
                          <a:solidFill>
                            <a:schemeClr val="tx1"/>
                          </a:solidFill>
                        </a:rPr>
                        <a:t>Й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С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Е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И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6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И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О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Б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А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Р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И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>
                          <a:solidFill>
                            <a:schemeClr val="tx1"/>
                          </a:solidFill>
                        </a:rPr>
                        <a:t>Н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>
                          <a:solidFill>
                            <a:schemeClr val="tx1"/>
                          </a:solidFill>
                        </a:rPr>
                        <a:t>О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>
                          <a:solidFill>
                            <a:schemeClr val="tx1"/>
                          </a:solidFill>
                        </a:rPr>
                        <a:t>В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Н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6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Н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Е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М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Н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Л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Л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С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>
                          <a:solidFill>
                            <a:schemeClr val="tx1"/>
                          </a:solidFill>
                        </a:rPr>
                        <a:t>А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>
                          <a:solidFill>
                            <a:schemeClr val="tx1"/>
                          </a:solidFill>
                        </a:rPr>
                        <a:t>В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И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6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В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Щ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Е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С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А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И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Н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Г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П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Н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6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Т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>
                          <a:solidFill>
                            <a:schemeClr val="tx1"/>
                          </a:solidFill>
                        </a:rPr>
                        <a:t>Е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Р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Е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Н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Т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Ь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Е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В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Ю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21399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206</Words>
  <Application>Microsoft Office PowerPoint</Application>
  <PresentationFormat>Экран (4:3)</PresentationFormat>
  <Paragraphs>174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PC-One</dc:creator>
  <cp:lastModifiedBy>PC-One</cp:lastModifiedBy>
  <cp:revision>9</cp:revision>
  <dcterms:created xsi:type="dcterms:W3CDTF">2025-03-22T12:12:19Z</dcterms:created>
  <dcterms:modified xsi:type="dcterms:W3CDTF">2025-03-22T13:33:22Z</dcterms:modified>
</cp:coreProperties>
</file>