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8" r:id="rId12"/>
    <p:sldId id="269" r:id="rId13"/>
    <p:sldId id="27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947AA-3647-49C5-ABB6-4621C9E4794E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A9C38-6DDB-4AE4-AEEB-3E4FAC2817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462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947AA-3647-49C5-ABB6-4621C9E4794E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A9C38-6DDB-4AE4-AEEB-3E4FAC2817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793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947AA-3647-49C5-ABB6-4621C9E4794E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A9C38-6DDB-4AE4-AEEB-3E4FAC2817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454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947AA-3647-49C5-ABB6-4621C9E4794E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A9C38-6DDB-4AE4-AEEB-3E4FAC2817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425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947AA-3647-49C5-ABB6-4621C9E4794E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A9C38-6DDB-4AE4-AEEB-3E4FAC2817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602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947AA-3647-49C5-ABB6-4621C9E4794E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A9C38-6DDB-4AE4-AEEB-3E4FAC2817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176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947AA-3647-49C5-ABB6-4621C9E4794E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A9C38-6DDB-4AE4-AEEB-3E4FAC2817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096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947AA-3647-49C5-ABB6-4621C9E4794E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A9C38-6DDB-4AE4-AEEB-3E4FAC2817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80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947AA-3647-49C5-ABB6-4621C9E4794E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A9C38-6DDB-4AE4-AEEB-3E4FAC2817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582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947AA-3647-49C5-ABB6-4621C9E4794E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A9C38-6DDB-4AE4-AEEB-3E4FAC2817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034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947AA-3647-49C5-ABB6-4621C9E4794E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A9C38-6DDB-4AE4-AEEB-3E4FAC2817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480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5947AA-3647-49C5-ABB6-4621C9E4794E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A9C38-6DDB-4AE4-AEEB-3E4FAC2817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499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189"/>
            <a:ext cx="12192000" cy="689718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47999" y="1757999"/>
            <a:ext cx="6879771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Занятие по экологии во </a:t>
            </a:r>
            <a:r>
              <a:rPr lang="ru-RU" sz="3600" b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второй младшей группе «Лесные животные».</a:t>
            </a:r>
            <a:endParaRPr lang="ru-RU" b="1" dirty="0">
              <a:solidFill>
                <a:srgbClr val="0033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73975" y="647657"/>
            <a:ext cx="6096000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194310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автономное дошкольное образовательное учреждение г. Хабаровска «Детский сад № 187»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96147" y="5353371"/>
            <a:ext cx="3820598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2259965" algn="l"/>
                <a:tab pos="6479540" algn="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Подготовила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Левун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Е.Т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1389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189"/>
            <a:ext cx="12192000" cy="689718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29" t="20953" r="4217" b="1225"/>
          <a:stretch/>
        </p:blipFill>
        <p:spPr>
          <a:xfrm>
            <a:off x="3427445" y="597159"/>
            <a:ext cx="8065335" cy="484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745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189"/>
            <a:ext cx="12192000" cy="689718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681" y="886009"/>
            <a:ext cx="6871578" cy="504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4308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189"/>
            <a:ext cx="12192000" cy="68971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9" t="10068" b="11836"/>
          <a:stretch/>
        </p:blipFill>
        <p:spPr>
          <a:xfrm>
            <a:off x="6731722" y="1198049"/>
            <a:ext cx="4268073" cy="33030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" r="45239"/>
          <a:stretch/>
        </p:blipFill>
        <p:spPr>
          <a:xfrm>
            <a:off x="2791897" y="731519"/>
            <a:ext cx="3832837" cy="535577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4037891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189"/>
            <a:ext cx="12192000" cy="68971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0" t="7619" r="8299" b="5306"/>
          <a:stretch/>
        </p:blipFill>
        <p:spPr>
          <a:xfrm>
            <a:off x="3922449" y="789245"/>
            <a:ext cx="5767019" cy="459066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TextBox 6"/>
          <p:cNvSpPr txBox="1"/>
          <p:nvPr/>
        </p:nvSpPr>
        <p:spPr>
          <a:xfrm>
            <a:off x="4925861" y="5241691"/>
            <a:ext cx="376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980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189"/>
            <a:ext cx="12192000" cy="6897189"/>
          </a:xfrm>
          <a:prstGeom prst="rect">
            <a:avLst/>
          </a:prstGeom>
        </p:spPr>
      </p:pic>
      <p:pic>
        <p:nvPicPr>
          <p:cNvPr id="1026" name="Picture 2" descr="https://funart.pro/uploads/posts/2020-04/1586160599_3-p-foni-s-zimnim-lesom-dlya-prezentatsii-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519" y="545432"/>
            <a:ext cx="8428291" cy="5528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533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189"/>
            <a:ext cx="12192000" cy="68971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3" r="12473"/>
          <a:stretch/>
        </p:blipFill>
        <p:spPr>
          <a:xfrm>
            <a:off x="4404049" y="746448"/>
            <a:ext cx="5878286" cy="492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409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189"/>
            <a:ext cx="12192000" cy="689718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51" r="12755" b="9387"/>
          <a:stretch/>
        </p:blipFill>
        <p:spPr>
          <a:xfrm>
            <a:off x="3340359" y="767101"/>
            <a:ext cx="7744409" cy="5284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838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189"/>
            <a:ext cx="12192000" cy="68971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426" y="790872"/>
            <a:ext cx="7855598" cy="523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10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189"/>
            <a:ext cx="12192000" cy="68971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5796" y="839755"/>
            <a:ext cx="8340322" cy="469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600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189"/>
            <a:ext cx="12192000" cy="68971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7"/>
          <a:stretch/>
        </p:blipFill>
        <p:spPr>
          <a:xfrm>
            <a:off x="3503200" y="727788"/>
            <a:ext cx="7467827" cy="511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8932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189"/>
            <a:ext cx="12192000" cy="68971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6460" y="666205"/>
            <a:ext cx="7374918" cy="498814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95131" y="1026368"/>
            <a:ext cx="294042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«Мишка 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косолапый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лесу идет»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927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189"/>
            <a:ext cx="12192000" cy="68971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6"/>
          <a:stretch/>
        </p:blipFill>
        <p:spPr>
          <a:xfrm>
            <a:off x="4139074" y="727787"/>
            <a:ext cx="7198656" cy="528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7051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40</Words>
  <Application>Microsoft Office PowerPoint</Application>
  <PresentationFormat>Широкоэкранный</PresentationFormat>
  <Paragraphs>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</dc:creator>
  <cp:lastModifiedBy>Я</cp:lastModifiedBy>
  <cp:revision>9</cp:revision>
  <dcterms:created xsi:type="dcterms:W3CDTF">2021-01-24T01:18:01Z</dcterms:created>
  <dcterms:modified xsi:type="dcterms:W3CDTF">2021-01-24T03:34:23Z</dcterms:modified>
</cp:coreProperties>
</file>