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72" r:id="rId4"/>
    <p:sldId id="275" r:id="rId5"/>
    <p:sldId id="276" r:id="rId6"/>
    <p:sldId id="277" r:id="rId7"/>
    <p:sldId id="268" r:id="rId8"/>
    <p:sldId id="279" r:id="rId9"/>
    <p:sldId id="280" r:id="rId10"/>
    <p:sldId id="271" r:id="rId11"/>
    <p:sldId id="283" r:id="rId12"/>
    <p:sldId id="282" r:id="rId13"/>
    <p:sldId id="284" r:id="rId14"/>
    <p:sldId id="261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86DDA-24F3-4EC6-B84C-6CFB22D3D1F5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8A914-0FAE-4AEF-8422-272AB3AB7B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849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8A914-0FAE-4AEF-8422-272AB3AB7B5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9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04664"/>
            <a:ext cx="3048000" cy="1828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501008"/>
            <a:ext cx="3810000" cy="298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71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1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3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653136"/>
            <a:ext cx="2466975" cy="1847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717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221088"/>
            <a:ext cx="2143125" cy="21431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82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685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5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76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1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693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040732" y="6611779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Ekaterina050466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C0DDB-BB4F-4892-A2E0-D760CB244601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4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7772400" cy="2500330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Урок математики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8" y="5286388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1 класс</a:t>
            </a:r>
          </a:p>
        </p:txBody>
      </p:sp>
    </p:spTree>
    <p:extLst>
      <p:ext uri="{BB962C8B-B14F-4D97-AF65-F5344CB8AC3E}">
        <p14:creationId xmlns:p14="http://schemas.microsoft.com/office/powerpoint/2010/main" val="1893466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2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pic>
        <p:nvPicPr>
          <p:cNvPr id="91141" name="Picture 5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2" name="Picture 6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3" name="Picture 7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4" name="Picture 8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5" name="Picture 9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6" name="Picture 10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7" name="Picture 11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8" name="Picture 12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9" name="Picture 13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0" name="Picture 14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1" name="Picture 15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2" name="Picture 16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3" name="Picture 17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4" name="Picture 18" descr="j04339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55" name="AutoShape 19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sp>
        <p:nvSpPr>
          <p:cNvPr id="91156" name="AutoShape 20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sp>
        <p:nvSpPr>
          <p:cNvPr id="91157" name="AutoShape 2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sp>
        <p:nvSpPr>
          <p:cNvPr id="91158" name="Oval 22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1159" name="Oval 23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1160" name="Picture 24" descr="мед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1" name="Picture 25" descr="ёж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62" name="AutoShape 26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endParaRPr lang="ru-RU"/>
          </a:p>
        </p:txBody>
      </p:sp>
      <p:pic>
        <p:nvPicPr>
          <p:cNvPr id="91163" name="Picture 27" descr="ёж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4" name="Picture 28" descr="мед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5" name="обл874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6" name="Picture 30" descr="2493def5ff67"/>
          <p:cNvPicPr>
            <a:picLocks noChangeAspect="1" noChangeArrowheads="1"/>
          </p:cNvPicPr>
          <p:nvPr/>
        </p:nvPicPr>
        <p:blipFill>
          <a:blip r:embed="rId8" cstate="print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7" name="Picture 31" descr="2493def5ff67"/>
          <p:cNvPicPr>
            <a:picLocks noChangeAspect="1" noChangeArrowheads="1"/>
          </p:cNvPicPr>
          <p:nvPr/>
        </p:nvPicPr>
        <p:blipFill>
          <a:blip r:embed="rId9" cstate="print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8" name="Picture 32" descr="2493def5ff67"/>
          <p:cNvPicPr>
            <a:picLocks noChangeAspect="1" noChangeArrowheads="1"/>
          </p:cNvPicPr>
          <p:nvPr/>
        </p:nvPicPr>
        <p:blipFill>
          <a:blip r:embed="rId10" cstate="print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69" name="Picture 33" descr="2493def5ff67"/>
          <p:cNvPicPr>
            <a:picLocks noChangeAspect="1" noChangeArrowheads="1"/>
          </p:cNvPicPr>
          <p:nvPr/>
        </p:nvPicPr>
        <p:blipFill>
          <a:blip r:embed="rId11" cstate="print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70" name="Picture 34" descr="2493def5ff67"/>
          <p:cNvPicPr>
            <a:picLocks noChangeAspect="1" noChangeArrowheads="1"/>
          </p:cNvPicPr>
          <p:nvPr/>
        </p:nvPicPr>
        <p:blipFill>
          <a:blip r:embed="rId12" cstate="print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71" name="Picture 35" descr="2493def5ff6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1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1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91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9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9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9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9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9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9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9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65"/>
                </p:tgtEl>
              </p:cMediaNode>
            </p:audio>
          </p:childTnLst>
        </p:cTn>
      </p:par>
    </p:tnLst>
    <p:bldLst>
      <p:bldP spid="91138" grpId="0" animBg="1"/>
      <p:bldP spid="91138" grpId="1" animBg="1"/>
      <p:bldP spid="91139" grpId="0" animBg="1"/>
      <p:bldP spid="91139" grpId="1" animBg="1"/>
      <p:bldP spid="91140" grpId="0" animBg="1"/>
      <p:bldP spid="91155" grpId="0" animBg="1"/>
      <p:bldP spid="91156" grpId="0" animBg="1"/>
      <p:bldP spid="91156" grpId="1" animBg="1"/>
      <p:bldP spid="91157" grpId="0" animBg="1"/>
      <p:bldP spid="91157" grpId="1" animBg="1"/>
      <p:bldP spid="91158" grpId="0" animBg="1"/>
      <p:bldP spid="91158" grpId="1" animBg="1"/>
      <p:bldP spid="91158" grpId="2" animBg="1"/>
      <p:bldP spid="91159" grpId="0" animBg="1"/>
      <p:bldP spid="91159" grpId="1" animBg="1"/>
      <p:bldP spid="911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92E3C5-FB40-4F37-B694-5C447C922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1C2AED-597F-4FCC-BED9-A72A7AE86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корзине у зайчика было 8 морковок, да ещё 2 морковки он держал в лапке. Сколько всего морковок принёс зайчик?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8C9118-2697-43A6-A04B-B7672DE7A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96" y="3284984"/>
            <a:ext cx="2981325" cy="312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740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1E8706-D657-438E-B66D-7A0EBF197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0E52EC-E8DF-447E-87DF-08D0E0C1C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В корзине у зайчика было 8 морковок, да ещё 2 морковки он держал в лапке. Сколько всего морковок принёс зайчик?</a:t>
            </a:r>
          </a:p>
          <a:p>
            <a:pPr marL="0" indent="0">
              <a:buNone/>
            </a:pPr>
            <a:r>
              <a:rPr lang="ru-RU" dirty="0"/>
              <a:t>                                     </a:t>
            </a:r>
          </a:p>
          <a:p>
            <a:pPr marL="0" indent="0">
              <a:buNone/>
            </a:pPr>
            <a:r>
              <a:rPr lang="ru-RU" dirty="0"/>
              <a:t>    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                  8+2=10 м</a:t>
            </a:r>
          </a:p>
          <a:p>
            <a:pPr marL="0" indent="0">
              <a:buNone/>
            </a:pPr>
            <a:r>
              <a:rPr lang="ru-RU" dirty="0"/>
              <a:t>                                  Ответ: 10 морковок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9D8E25-C2EC-4FD7-B9DE-54989CE9E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96" y="3284984"/>
            <a:ext cx="2981325" cy="3128963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1C325CE6-C514-4093-BDEB-54FFFF9DC10B}"/>
              </a:ext>
            </a:extLst>
          </p:cNvPr>
          <p:cNvSpPr/>
          <p:nvPr/>
        </p:nvSpPr>
        <p:spPr>
          <a:xfrm>
            <a:off x="3635896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4A0B99A-D192-4A88-B9E5-7903F0361239}"/>
              </a:ext>
            </a:extLst>
          </p:cNvPr>
          <p:cNvSpPr/>
          <p:nvPr/>
        </p:nvSpPr>
        <p:spPr>
          <a:xfrm>
            <a:off x="4144392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D1B27DC3-4815-4209-9A34-DE3A855B0F79}"/>
              </a:ext>
            </a:extLst>
          </p:cNvPr>
          <p:cNvSpPr/>
          <p:nvPr/>
        </p:nvSpPr>
        <p:spPr>
          <a:xfrm>
            <a:off x="4652888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EDC0BEFC-2FD0-4195-98DE-14DBAB6F9C4B}"/>
              </a:ext>
            </a:extLst>
          </p:cNvPr>
          <p:cNvSpPr/>
          <p:nvPr/>
        </p:nvSpPr>
        <p:spPr>
          <a:xfrm>
            <a:off x="5161384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C321215-49EA-4613-B8B8-F84CC4C79212}"/>
              </a:ext>
            </a:extLst>
          </p:cNvPr>
          <p:cNvSpPr/>
          <p:nvPr/>
        </p:nvSpPr>
        <p:spPr>
          <a:xfrm>
            <a:off x="5669880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95C5FCFB-FD32-44FD-A9C1-7DC7668CA9D2}"/>
              </a:ext>
            </a:extLst>
          </p:cNvPr>
          <p:cNvSpPr/>
          <p:nvPr/>
        </p:nvSpPr>
        <p:spPr>
          <a:xfrm>
            <a:off x="7190621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6172C8B-782E-4B0A-884D-4B4361A1034D}"/>
              </a:ext>
            </a:extLst>
          </p:cNvPr>
          <p:cNvSpPr/>
          <p:nvPr/>
        </p:nvSpPr>
        <p:spPr>
          <a:xfrm>
            <a:off x="6698916" y="3645024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E28470A9-1988-4FC8-BC53-C2B2D1919DC8}"/>
              </a:ext>
            </a:extLst>
          </p:cNvPr>
          <p:cNvSpPr/>
          <p:nvPr/>
        </p:nvSpPr>
        <p:spPr>
          <a:xfrm>
            <a:off x="6196679" y="3653821"/>
            <a:ext cx="432048" cy="36004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AA46EFBF-CAAE-4BF1-9D40-E2EDE9F66C5B}"/>
              </a:ext>
            </a:extLst>
          </p:cNvPr>
          <p:cNvSpPr/>
          <p:nvPr/>
        </p:nvSpPr>
        <p:spPr>
          <a:xfrm>
            <a:off x="3602806" y="4216740"/>
            <a:ext cx="432048" cy="36004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4746D6C8-0380-4BA0-88CD-E4DAF24BF6F2}"/>
              </a:ext>
            </a:extLst>
          </p:cNvPr>
          <p:cNvSpPr/>
          <p:nvPr/>
        </p:nvSpPr>
        <p:spPr>
          <a:xfrm>
            <a:off x="4158678" y="4199338"/>
            <a:ext cx="432048" cy="36004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53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285D9-A930-4F86-B4FD-099F5ABDE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Третий секрет здоровья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5A16F9-5289-462F-810F-301E20F7B1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Bahnschrift" panose="020B0502040204020203" pitchFamily="34" charset="0"/>
              </a:rPr>
              <a:t>Правильное питание</a:t>
            </a:r>
          </a:p>
          <a:p>
            <a:pPr marL="0" indent="0">
              <a:buNone/>
            </a:pPr>
            <a:r>
              <a:rPr lang="ru-RU" dirty="0">
                <a:latin typeface="Bahnschrift" panose="020B0502040204020203" pitchFamily="34" charset="0"/>
              </a:rPr>
              <a:t>Будешь правильно питаться, со здоровьем будешь знаться!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EF4217-34FA-4A8B-89D4-276CEB1B9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27" y="3717032"/>
            <a:ext cx="4248472" cy="27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43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643050"/>
            <a:ext cx="7772400" cy="4357718"/>
          </a:xfrm>
        </p:spPr>
        <p:txBody>
          <a:bodyPr>
            <a:normAutofit/>
          </a:bodyPr>
          <a:lstStyle/>
          <a:p>
            <a:r>
              <a:rPr lang="ru-RU" dirty="0"/>
              <a:t>1.Занятия спортом</a:t>
            </a:r>
            <a:br>
              <a:rPr lang="ru-RU" dirty="0"/>
            </a:br>
            <a:r>
              <a:rPr lang="ru-RU" dirty="0"/>
              <a:t>2.соблюдение режима дня 3.правильное питание         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428605"/>
            <a:ext cx="7772400" cy="1214446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</a:p>
        </p:txBody>
      </p:sp>
      <p:pic>
        <p:nvPicPr>
          <p:cNvPr id="1026" name="Picture 2" descr="C:\Users\BOSS\Desktop\9180169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929066"/>
            <a:ext cx="2188317" cy="1585915"/>
          </a:xfrm>
          <a:prstGeom prst="rect">
            <a:avLst/>
          </a:prstGeom>
          <a:noFill/>
        </p:spPr>
      </p:pic>
      <p:pic>
        <p:nvPicPr>
          <p:cNvPr id="1027" name="Picture 3" descr="C:\Users\BOSS\Desktop\461197727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71480"/>
            <a:ext cx="1000132" cy="1000132"/>
          </a:xfrm>
          <a:prstGeom prst="rect">
            <a:avLst/>
          </a:prstGeom>
          <a:noFill/>
        </p:spPr>
      </p:pic>
      <p:pic>
        <p:nvPicPr>
          <p:cNvPr id="1028" name="Picture 4" descr="C:\Users\BOSS\Desktop\30414052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1" y="598192"/>
            <a:ext cx="1571636" cy="1044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  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притча-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небольшой поучительный рассказ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900igr.net/up/datai/121094/0026-04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628932"/>
            <a:ext cx="8090072" cy="3729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6400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BOSS\Desktop\97947783_large_kalif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0D6EA-B86F-4A9E-ACB0-5FAE21CA5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Волшебные слова: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D56CEE-33B4-404D-8AF6-044DA0A16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latin typeface="Bahnschrift SemiBold" panose="020B0502040204020203" pitchFamily="34" charset="0"/>
              </a:rPr>
              <a:t>Задания урока будем выполнять,</a:t>
            </a:r>
          </a:p>
          <a:p>
            <a:pPr marL="0" indent="0">
              <a:buNone/>
            </a:pPr>
            <a:r>
              <a:rPr lang="ru-RU" sz="5400" dirty="0">
                <a:latin typeface="Bahnschrift SemiBold" panose="020B0502040204020203" pitchFamily="34" charset="0"/>
              </a:rPr>
              <a:t>Секреты сундучка мы будем открывать!</a:t>
            </a:r>
          </a:p>
        </p:txBody>
      </p:sp>
    </p:spTree>
    <p:extLst>
      <p:ext uri="{BB962C8B-B14F-4D97-AF65-F5344CB8AC3E}">
        <p14:creationId xmlns:p14="http://schemas.microsoft.com/office/powerpoint/2010/main" val="2015306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8819E4-0008-4236-9688-B556DB72B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656692"/>
            <a:ext cx="7992888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2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44D7B-3E2E-45E8-9FB7-58108182D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Первый секрет здоровья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6E099A-5C27-4E51-B468-E487C8EA8D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Bahnschrift SemiCondensed" panose="020B0502040204020203" pitchFamily="34" charset="0"/>
              </a:rPr>
              <a:t>Спортом занимайся, бегай , прыгай, закаляйся!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8E6746-FB83-42EA-A267-075F2D9FD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58" y="2420887"/>
            <a:ext cx="7547126" cy="391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96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14"/>
            <a:ext cx="8964487" cy="692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60108" y="151931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8104" y="151973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208" y="263691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08104" y="263691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39301" y="371383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0574" y="371383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8941" y="494116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0574" y="4944237"/>
            <a:ext cx="8714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816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7BDE6B-9AB2-48FC-A5DF-355D3EA0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7"/>
            <a:ext cx="882689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44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C2949-0EAD-4A52-92D5-E745B63C4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секрет здоровья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5CC6E8-DE00-4CC9-9FE6-D5D522D01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Bahnschrift" panose="020B0502040204020203" pitchFamily="34" charset="0"/>
              </a:rPr>
              <a:t>соблюдать режим дня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4E4B99-A69E-4925-98F5-A84CE9604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0" y="2348881"/>
            <a:ext cx="7211144" cy="421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585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142</Words>
  <Application>Microsoft Office PowerPoint</Application>
  <PresentationFormat>Экран (4:3)</PresentationFormat>
  <Paragraphs>34</Paragraphs>
  <Slides>15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Bahnschrift</vt:lpstr>
      <vt:lpstr>Bahnschrift SemiBold</vt:lpstr>
      <vt:lpstr>Bahnschrift SemiCondensed</vt:lpstr>
      <vt:lpstr>Calibri</vt:lpstr>
      <vt:lpstr>Times New Roman</vt:lpstr>
      <vt:lpstr>Тема Office</vt:lpstr>
      <vt:lpstr>Урок математики</vt:lpstr>
      <vt:lpstr>                   притча-это небольшой поучительный рассказ</vt:lpstr>
      <vt:lpstr>Презентация PowerPoint</vt:lpstr>
      <vt:lpstr>Волшебные слова:</vt:lpstr>
      <vt:lpstr>Презентация PowerPoint</vt:lpstr>
      <vt:lpstr> Первый секрет здоровья </vt:lpstr>
      <vt:lpstr>Презентация PowerPoint</vt:lpstr>
      <vt:lpstr>Презентация PowerPoint</vt:lpstr>
      <vt:lpstr>Второй секрет здоровья</vt:lpstr>
      <vt:lpstr>Презентация PowerPoint</vt:lpstr>
      <vt:lpstr>ЗАДАЧА</vt:lpstr>
      <vt:lpstr>ЗАДАЧА</vt:lpstr>
      <vt:lpstr>Третий секрет здоровья</vt:lpstr>
      <vt:lpstr>1.Занятия спортом 2.соблюдение режима дня 3.правильное питание          </vt:lpstr>
      <vt:lpstr>МОЛОДЦЫ!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User</cp:lastModifiedBy>
  <cp:revision>38</cp:revision>
  <dcterms:created xsi:type="dcterms:W3CDTF">2015-08-19T01:25:17Z</dcterms:created>
  <dcterms:modified xsi:type="dcterms:W3CDTF">2025-01-28T10:14:03Z</dcterms:modified>
</cp:coreProperties>
</file>