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5" r:id="rId3"/>
    <p:sldId id="275" r:id="rId4"/>
    <p:sldId id="267" r:id="rId5"/>
    <p:sldId id="266" r:id="rId6"/>
    <p:sldId id="269" r:id="rId7"/>
    <p:sldId id="268" r:id="rId8"/>
    <p:sldId id="270" r:id="rId9"/>
    <p:sldId id="272" r:id="rId10"/>
    <p:sldId id="271" r:id="rId11"/>
    <p:sldId id="274" r:id="rId12"/>
    <p:sldId id="276" r:id="rId13"/>
  </p:sldIdLst>
  <p:sldSz cx="9144000" cy="6858000" type="screen4x3"/>
  <p:notesSz cx="6858000" cy="9144000"/>
  <p:embeddedFontLst>
    <p:embeddedFont>
      <p:font typeface="Zanesennyj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252BAD"/>
    <a:srgbClr val="1E0AB6"/>
    <a:srgbClr val="467AB8"/>
    <a:srgbClr val="FF9900"/>
    <a:srgbClr val="FFCC00"/>
    <a:srgbClr val="B00000"/>
    <a:srgbClr val="FF7171"/>
    <a:srgbClr val="FFD5DD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580112" y="1988840"/>
            <a:ext cx="3384377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threePt" dir="t"/>
            </a:scene3d>
            <a:sp3d extrusionH="25400" contourW="12700">
              <a:bevelT w="25400" h="25400" prst="angle"/>
              <a:contourClr>
                <a:schemeClr val="bg1"/>
              </a:contourClr>
            </a:sp3d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4400" b="1" i="0" u="none" strike="noStrike" kern="1200" spc="550" normalizeH="0" noProof="0" dirty="0">
              <a:ln w="19050" cmpd="sng">
                <a:solidFill>
                  <a:schemeClr val="accent1">
                    <a:lumMod val="75000"/>
                  </a:schemeClr>
                </a:solidFill>
                <a:prstDash val="solid"/>
              </a:ln>
              <a:solidFill>
                <a:srgbClr val="1E0AB6"/>
              </a:solidFill>
              <a:effectLst>
                <a:glow rad="63500">
                  <a:schemeClr val="bg1"/>
                </a:glow>
              </a:effectLst>
              <a:uLnTx/>
              <a:uFillTx/>
              <a:latin typeface="Zanesennyj" pitchFamily="8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365104"/>
            <a:ext cx="3528392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Gulyev 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548680"/>
            <a:ext cx="4716463" cy="593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06489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600" b="1" dirty="0" smtClean="0"/>
              <a:t>Заключение</a:t>
            </a:r>
          </a:p>
          <a:p>
            <a:pPr algn="ctr"/>
            <a:r>
              <a:rPr lang="ru-RU" sz="3600" b="1" dirty="0" smtClean="0"/>
              <a:t>(о настроении, о чувствах)</a:t>
            </a:r>
          </a:p>
          <a:p>
            <a:endParaRPr lang="ru-RU" sz="3600" dirty="0" smtClean="0"/>
          </a:p>
          <a:p>
            <a:r>
              <a:rPr lang="ru-RU" sz="3600" dirty="0" smtClean="0"/>
              <a:t>1. Мне нравится…</a:t>
            </a:r>
          </a:p>
          <a:p>
            <a:r>
              <a:rPr lang="ru-RU" sz="3600" dirty="0" smtClean="0"/>
              <a:t>2. Мне радостно смотреть…</a:t>
            </a:r>
          </a:p>
          <a:p>
            <a:r>
              <a:rPr lang="ru-RU" sz="3600" dirty="0" smtClean="0"/>
              <a:t>3. Картина вызвала у меня…</a:t>
            </a:r>
          </a:p>
          <a:p>
            <a:r>
              <a:rPr lang="ru-RU" sz="3600" dirty="0" smtClean="0"/>
              <a:t>4.Смотрю на картину и…</a:t>
            </a:r>
          </a:p>
          <a:p>
            <a:r>
              <a:rPr lang="ru-RU" sz="3600" dirty="0" smtClean="0"/>
              <a:t>5.После знакомства с этой картиной…</a:t>
            </a:r>
            <a:endParaRPr lang="ru-RU" sz="3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06489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	1.Новый </a:t>
            </a: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год для меня - самый любимый и долгожданный праздник. </a:t>
            </a:r>
            <a:endParaRPr lang="ru-RU" sz="3200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	2</a:t>
            </a: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. В преддверие Нового года мною овладевает странное чувство, что должно случиться что-то волшебное и радостное. 3. Повсюду атмосфера праздника, и люди готовятся к его приходу - покупают пышные ели домой, различные фрукты и сладости на стол, и конечно, подарки для своих близких. </a:t>
            </a:r>
            <a:endParaRPr lang="ru-RU" sz="3200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	4</a:t>
            </a:r>
            <a:r>
              <a:rPr lang="ru-RU" sz="3200" dirty="0" smtClean="0">
                <a:ea typeface="Calibri" pitchFamily="34" charset="0"/>
                <a:cs typeface="Times New Roman" pitchFamily="18" charset="0"/>
              </a:rPr>
              <a:t>. Для детей, Новый год - это настоящая сказка.</a:t>
            </a:r>
            <a:endParaRPr lang="ru-RU" sz="3200" dirty="0" smtClean="0"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7584" y="712440"/>
            <a:ext cx="79208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задание: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Написать сочинение по картине А.Гуляева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Новый год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Написать сочинение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Новый год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семейный праздник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творческий проект на тему «Новый год»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якишева ОН\Desktop\НГ.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79712" y="214877"/>
            <a:ext cx="5545162" cy="664312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772816"/>
            <a:ext cx="77768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00FF"/>
                </a:solidFill>
              </a:rPr>
              <a:t>Подготовка к </a:t>
            </a:r>
            <a:r>
              <a:rPr lang="ru-RU" sz="5400" b="1" dirty="0" smtClean="0">
                <a:solidFill>
                  <a:srgbClr val="0000FF"/>
                </a:solidFill>
              </a:rPr>
              <a:t>сочинению по картине А.Гуляева «Новый год»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908720"/>
            <a:ext cx="2699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</a:rPr>
              <a:t>Тема урока:</a:t>
            </a:r>
            <a:endParaRPr lang="ru-RU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252BAD"/>
                </a:solidFill>
              </a:rPr>
              <a:t>Гуляев Александр Георгиевич</a:t>
            </a:r>
            <a:br>
              <a:rPr lang="ru-RU" b="1" dirty="0" smtClean="0">
                <a:solidFill>
                  <a:srgbClr val="252BAD"/>
                </a:solidFill>
              </a:rPr>
            </a:br>
            <a:r>
              <a:rPr lang="ru-RU" b="1" dirty="0" smtClean="0">
                <a:solidFill>
                  <a:srgbClr val="252BAD"/>
                </a:solidFill>
              </a:rPr>
              <a:t>(1917 - 1995)</a:t>
            </a:r>
            <a:endParaRPr lang="ru-RU" dirty="0">
              <a:solidFill>
                <a:srgbClr val="252BAD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556792"/>
            <a:ext cx="813690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/>
              <a:t>	Советский художник-живописец. Автор тематических жанровых  картин, портретов, пейзажей. Член Союза художников СССР.  </a:t>
            </a:r>
          </a:p>
          <a:p>
            <a:r>
              <a:rPr lang="ru-RU" sz="2300" dirty="0" smtClean="0"/>
              <a:t>	А.Г.Гуляев родился в Алтайском крае. В 1932 году поступил в художественное училище в Ташкенте. С 1937 по 1946 гг. учился в Институте живописи, скульптуры и архитектуры им. И. Е. Репина. Художник награждён многочисленными правительственными медалями и орденами. Ещё при жизни автора более 200 работ заняли свои места в западноевропейских и североамериканских частных собраниях живописи.</a:t>
            </a:r>
          </a:p>
          <a:p>
            <a:r>
              <a:rPr lang="ru-RU" sz="2300" dirty="0" smtClean="0"/>
              <a:t>	Участник многочисленных выставок. Работы художника находятся во многих городах бывшего Советского Союза, во многих странах мира в частных коллекциях.</a:t>
            </a:r>
            <a:endParaRPr lang="ru-RU" sz="23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якишева ОН\Desktop\Новый го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5536" y="332656"/>
            <a:ext cx="8409832" cy="525658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якишева ОН\Desktop\НГ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0"/>
            <a:ext cx="7161213" cy="681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Мякишева ОН\Desktop\НГ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480029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813690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/>
              <a:t>Вступление</a:t>
            </a:r>
          </a:p>
          <a:p>
            <a:pPr algn="ctr"/>
            <a:endParaRPr lang="ru-RU" sz="3600" dirty="0" smtClean="0"/>
          </a:p>
          <a:p>
            <a:r>
              <a:rPr lang="ru-RU" sz="3600" dirty="0" smtClean="0"/>
              <a:t>1.Я смотрю на </a:t>
            </a:r>
            <a:r>
              <a:rPr lang="ru-RU" sz="3600" dirty="0" err="1" smtClean="0"/>
              <a:t>картину__________</a:t>
            </a:r>
            <a:r>
              <a:rPr lang="ru-RU" sz="3600" dirty="0" smtClean="0"/>
              <a:t>, </a:t>
            </a:r>
            <a:r>
              <a:rPr lang="ru-RU" sz="3600" dirty="0" err="1" smtClean="0"/>
              <a:t>на</a:t>
            </a:r>
            <a:r>
              <a:rPr lang="ru-RU" sz="3600" dirty="0" smtClean="0"/>
              <a:t> </a:t>
            </a:r>
            <a:r>
              <a:rPr lang="ru-RU" sz="3600" dirty="0" err="1" smtClean="0"/>
              <a:t>которой_________________</a:t>
            </a:r>
            <a:endParaRPr lang="ru-RU" sz="3600" dirty="0" smtClean="0"/>
          </a:p>
          <a:p>
            <a:r>
              <a:rPr lang="ru-RU" sz="3600" dirty="0" smtClean="0"/>
              <a:t>2. Передо мной картина </a:t>
            </a:r>
            <a:r>
              <a:rPr lang="ru-RU" sz="3600" dirty="0" err="1" smtClean="0"/>
              <a:t>художника_____________о_________________</a:t>
            </a:r>
            <a:endParaRPr lang="ru-RU" sz="3600" dirty="0" smtClean="0"/>
          </a:p>
          <a:p>
            <a:r>
              <a:rPr lang="ru-RU" sz="3600" dirty="0" smtClean="0"/>
              <a:t>3. </a:t>
            </a:r>
            <a:r>
              <a:rPr lang="ru-RU" sz="3600" dirty="0" err="1" smtClean="0"/>
              <a:t>Художник__________свои</a:t>
            </a:r>
            <a:r>
              <a:rPr lang="ru-RU" sz="3600" dirty="0" smtClean="0"/>
              <a:t> детские  воспоминания </a:t>
            </a:r>
            <a:r>
              <a:rPr lang="ru-RU" sz="3600" dirty="0" err="1" smtClean="0"/>
              <a:t>о_____изобразил</a:t>
            </a:r>
            <a:r>
              <a:rPr lang="ru-RU" sz="3600" dirty="0" smtClean="0"/>
              <a:t> на…..</a:t>
            </a:r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124744"/>
            <a:ext cx="734481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u="sng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Основная часть</a:t>
            </a:r>
            <a:endParaRPr lang="ru-RU" sz="4800" u="sng" dirty="0" smtClean="0">
              <a:ea typeface="Calibri" pitchFamily="34" charset="0"/>
              <a:cs typeface="Arial" charset="0"/>
            </a:endParaRPr>
          </a:p>
          <a:p>
            <a:pPr algn="ctr" eaLnBrk="0" hangingPunct="0"/>
            <a:r>
              <a:rPr lang="ru-RU" sz="4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48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ru-RU" sz="4800" dirty="0" smtClean="0"/>
              <a:t>описать </a:t>
            </a:r>
            <a:r>
              <a:rPr lang="ru-RU" sz="4800" dirty="0" smtClean="0"/>
              <a:t>картину, рассказать </a:t>
            </a:r>
            <a:r>
              <a:rPr lang="ru-RU" sz="4800" dirty="0" smtClean="0"/>
              <a:t>о главной мысли автора</a:t>
            </a:r>
            <a:endParaRPr lang="ru-RU" sz="4800" dirty="0">
              <a:cs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5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50021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124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Zanesennyj</vt:lpstr>
      <vt:lpstr>Times New Roman</vt:lpstr>
      <vt:lpstr>Calibri</vt:lpstr>
      <vt:lpstr>Тема Office</vt:lpstr>
      <vt:lpstr>Слайд 1</vt:lpstr>
      <vt:lpstr>Слайд 2</vt:lpstr>
      <vt:lpstr>Слайд 3</vt:lpstr>
      <vt:lpstr>Гуляев Александр Георгиевич (1917 - 1995)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007</cp:lastModifiedBy>
  <cp:revision>78</cp:revision>
  <dcterms:created xsi:type="dcterms:W3CDTF">2013-08-23T08:38:35Z</dcterms:created>
  <dcterms:modified xsi:type="dcterms:W3CDTF">2017-12-21T16:57:08Z</dcterms:modified>
</cp:coreProperties>
</file>