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2" r:id="rId3"/>
    <p:sldId id="259" r:id="rId4"/>
    <p:sldId id="260" r:id="rId5"/>
    <p:sldId id="261" r:id="rId6"/>
    <p:sldId id="272" r:id="rId7"/>
    <p:sldId id="263" r:id="rId8"/>
    <p:sldId id="274" r:id="rId9"/>
    <p:sldId id="275" r:id="rId10"/>
    <p:sldId id="276" r:id="rId11"/>
    <p:sldId id="264" r:id="rId12"/>
    <p:sldId id="256" r:id="rId13"/>
    <p:sldId id="257" r:id="rId14"/>
    <p:sldId id="258" r:id="rId15"/>
    <p:sldId id="267" r:id="rId16"/>
    <p:sldId id="279" r:id="rId17"/>
    <p:sldId id="265" r:id="rId18"/>
    <p:sldId id="268" r:id="rId19"/>
    <p:sldId id="278" r:id="rId20"/>
    <p:sldId id="277" r:id="rId21"/>
    <p:sldId id="27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897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08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88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553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509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21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53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7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932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0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98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EBE8A-6D2D-46E9-B102-C7A937424DA8}" type="datetimeFigureOut">
              <a:rPr lang="ru-RU" smtClean="0"/>
              <a:t>26.08.2025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90AA-2505-4768-A490-0C8B686E16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183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dzen.ru/video/watch/681dec0ae5686b5ff03b956b?utm_referrer=yandex.ru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14251073415923962372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1.pn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114" y="1090424"/>
            <a:ext cx="7547428" cy="2288872"/>
          </a:xfrm>
        </p:spPr>
        <p:txBody>
          <a:bodyPr/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квиз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-игра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«Знамя победы»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370" y="867681"/>
            <a:ext cx="2975429" cy="3967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5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2514"/>
            <a:ext cx="10515600" cy="565444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одну из важнейших битв ВОВ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5 июля 1943 года — начало немецкой наступательной операции «Цитадель». Советское командование подготовило мощную оборонительную линию, что замедлило продвижение немецких войск.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Это длилось 50 дней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12 июля Рабоче-крестьянская Красная Армия перешла в контрнаступление. В районе деревни Прохоровки состоялось самое большое в мировой истории танковое сражение.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505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600" y="239996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тур «Надо подумать»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51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8171" y="6150876"/>
            <a:ext cx="9685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dzen.ru/video/watch/681dec0ae5686b5ff03b956b?utm_referrer=yandex.ru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94" y="390617"/>
            <a:ext cx="9595772" cy="539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6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3164"/>
            <a:ext cx="10515600" cy="47637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 фраза </a:t>
            </a:r>
          </a:p>
          <a:p>
            <a:pPr marL="0" indent="0" algn="ctr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«Есть такая профессия Родину защищать»?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46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261257"/>
            <a:ext cx="10773229" cy="641531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Советском Союзе городам присваивались звания "Город-герой" или "Крепость-герой". Их удостаивались центры крупнейших сражений Великой Отечественной войны.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 2006 года на уровне субъектов Федерации существуют и другие почетные звания для населенных пунктов и территорий:</a:t>
            </a:r>
          </a:p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Волгоград – город Воинской Славы</a:t>
            </a:r>
          </a:p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город герой </a:t>
            </a:r>
          </a:p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 – город госпиталь </a:t>
            </a:r>
          </a:p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Пермь – город ….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69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5213"/>
            <a:ext cx="121920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22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5213"/>
            <a:ext cx="121920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68606" y="6237435"/>
            <a:ext cx="8885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yandex.ru/video/preview/14251073415923962372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12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600" y="239996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тур «Контрразведка»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Voennaya_pesnya_-_Proshhanie_slovyanki_3488638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2057" y="52287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5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8" b="18910"/>
          <a:stretch/>
        </p:blipFill>
        <p:spPr bwMode="auto">
          <a:xfrm>
            <a:off x="0" y="-27709"/>
            <a:ext cx="12192000" cy="687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69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74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29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456" y="243568"/>
            <a:ext cx="10515600" cy="1411061"/>
          </a:xfrm>
          <a:solidFill>
            <a:schemeClr val="bg1">
              <a:alpha val="8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штурмовой флаг 150-й ордена Кутузова II степени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Идрицкой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стрелковой дивизии, водружённый 1 мая 1945 года на крыше здания рейхстага в городе Берлине военнослужащими Красной Армии Алексеем Берестом, Михаилом Егоровым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Мелитоном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Кантария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6182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1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886" y="26757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тур «Где логика?»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64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258" y="2373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песню: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70" y="1834824"/>
            <a:ext cx="3717017" cy="371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1" y="2408265"/>
            <a:ext cx="4569130" cy="257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456" y="2408265"/>
            <a:ext cx="2076171" cy="212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69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258" y="2373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общего: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59" y="2116137"/>
            <a:ext cx="4271542" cy="283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1" t="8422" r="24743" b="25238"/>
          <a:stretch/>
        </p:blipFill>
        <p:spPr bwMode="auto">
          <a:xfrm>
            <a:off x="4978401" y="2107405"/>
            <a:ext cx="3140015" cy="283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6" r="22010"/>
          <a:stretch/>
        </p:blipFill>
        <p:spPr bwMode="auto">
          <a:xfrm>
            <a:off x="8323816" y="2107405"/>
            <a:ext cx="3464492" cy="284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46462" y="51890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6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54213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страже Отечества на все времена: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2519663"/>
            <a:ext cx="3682003" cy="306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2"/>
          <a:stretch/>
        </p:blipFill>
        <p:spPr bwMode="auto">
          <a:xfrm>
            <a:off x="4299403" y="3006630"/>
            <a:ext cx="3068336" cy="209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364" y="2519663"/>
            <a:ext cx="4091115" cy="306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98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600" y="239996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тур «Значимое событие»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esni_voennykh_let_-_ZHuravli_6947663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85943" y="53158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2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5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029" y="740228"/>
            <a:ext cx="10860314" cy="5901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одно из важнейших событий Великой Отечественной </a:t>
            </a:r>
            <a:r>
              <a:rPr lang="ru-RU" sz="4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</a:p>
          <a:p>
            <a:pPr marL="0" indent="0" algn="ctr">
              <a:buNone/>
            </a:pPr>
            <a:endParaRPr lang="ru-RU" sz="4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Это продолжалось 900дней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Там функционировала «Дорога жизни»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Город без электроэнергии целый год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125г хлеба на день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88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6400"/>
            <a:ext cx="10515600" cy="60960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одну из важнейших битв </a:t>
            </a:r>
            <a:r>
              <a:rPr lang="ru-RU" sz="4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</a:t>
            </a:r>
          </a:p>
          <a:p>
            <a:pPr marL="0" indent="0">
              <a:buNone/>
            </a:pP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Битва происходила с 17 июля 1942 года по 2 февраля 1943 года на территории современных Воронежской, Ростовской, Волгоградской областей и Республики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Калмыкия;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Это продолжалось 200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дней: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Эта операция проходила под кодовым словом «Уран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Заключительная операция «Кольцо» помогла одержать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победу.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56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133</Words>
  <Application>Microsoft Office PowerPoint</Application>
  <PresentationFormat>Широкоэкранный</PresentationFormat>
  <Paragraphs>35</Paragraphs>
  <Slides>21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квиз-игра  «Знамя победы»</vt:lpstr>
      <vt:lpstr>Презентация PowerPoint</vt:lpstr>
      <vt:lpstr>1 тур «Где логика?»</vt:lpstr>
      <vt:lpstr>Отгадайте песню:</vt:lpstr>
      <vt:lpstr>Что общего:</vt:lpstr>
      <vt:lpstr>На страже Отечества на все времена:</vt:lpstr>
      <vt:lpstr>2 тур «Значимое событие»</vt:lpstr>
      <vt:lpstr>Презентация PowerPoint</vt:lpstr>
      <vt:lpstr>Презентация PowerPoint</vt:lpstr>
      <vt:lpstr>Презентация PowerPoint</vt:lpstr>
      <vt:lpstr>3 тур «Надо подумать»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 тур «Контрразведка»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Пользователь</cp:lastModifiedBy>
  <cp:revision>24</cp:revision>
  <dcterms:created xsi:type="dcterms:W3CDTF">2025-01-09T17:00:51Z</dcterms:created>
  <dcterms:modified xsi:type="dcterms:W3CDTF">2025-08-26T03:37:18Z</dcterms:modified>
</cp:coreProperties>
</file>