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302A85-2D07-4474-A034-FA18147F188E}" v="124" dt="2022-02-13T12:48:57.0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4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2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460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2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43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06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54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756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012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36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800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54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199672"/>
          </a:xfrm>
        </p:spPr>
        <p:txBody>
          <a:bodyPr>
            <a:normAutofit fontScale="90000"/>
          </a:bodyPr>
          <a:lstStyle/>
          <a:p>
            <a:r>
              <a:rPr lang="ru-RU" dirty="0">
                <a:cs typeface="Calibri Light"/>
              </a:rPr>
              <a:t>ИНТЕЛЛЕКТ-КАРТА</a:t>
            </a:r>
            <a:br>
              <a:rPr lang="ru-RU" dirty="0">
                <a:cs typeface="Calibri Light"/>
              </a:rPr>
            </a:br>
            <a:br>
              <a:rPr lang="ru-RU" dirty="0">
                <a:cs typeface="Calibri Light"/>
              </a:rPr>
            </a:br>
            <a:r>
              <a:rPr lang="ru-RU" dirty="0">
                <a:cs typeface="Calibri Light"/>
              </a:rPr>
              <a:t>КАРТА УМА</a:t>
            </a:r>
            <a:br>
              <a:rPr lang="ru-RU" dirty="0">
                <a:cs typeface="Calibri Light"/>
              </a:rPr>
            </a:br>
            <a:br>
              <a:rPr lang="ru-RU" dirty="0">
                <a:cs typeface="Calibri Light"/>
              </a:rPr>
            </a:br>
            <a:r>
              <a:rPr lang="ru-RU" dirty="0">
                <a:cs typeface="Calibri Light"/>
              </a:rPr>
              <a:t>МЕНТАЛЬНАЯ КАРТА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газета, холодильник, другой&#10;&#10;Автоматически созданное описание">
            <a:extLst>
              <a:ext uri="{FF2B5EF4-FFF2-40B4-BE49-F238E27FC236}">
                <a16:creationId xmlns:a16="http://schemas.microsoft.com/office/drawing/2014/main" id="{1B94648E-2666-483B-8C06-E6170947D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503" y="77807"/>
            <a:ext cx="8924125" cy="6702386"/>
          </a:xfrm>
        </p:spPr>
      </p:pic>
    </p:spTree>
    <p:extLst>
      <p:ext uri="{BB962C8B-B14F-4D97-AF65-F5344CB8AC3E}">
        <p14:creationId xmlns:p14="http://schemas.microsoft.com/office/powerpoint/2010/main" val="847120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24894E7-FBF6-4A3C-BE24-E975E275E1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7" y="0"/>
            <a:ext cx="12190193" cy="6851069"/>
          </a:xfrm>
        </p:spPr>
      </p:pic>
    </p:spTree>
    <p:extLst>
      <p:ext uri="{BB962C8B-B14F-4D97-AF65-F5344CB8AC3E}">
        <p14:creationId xmlns:p14="http://schemas.microsoft.com/office/powerpoint/2010/main" val="3645352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05CB31AE-2A0D-48C6-9CB2-0115F5B497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901" y="835417"/>
            <a:ext cx="5956816" cy="4351338"/>
          </a:xfr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84E865B-CAB1-4C8F-8AC1-F43D037E6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717" y="2017567"/>
            <a:ext cx="5986346" cy="449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1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EEE68A7-821A-4485-B10C-B900C2B16C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471" y="170784"/>
            <a:ext cx="8633496" cy="6316941"/>
          </a:xfrm>
        </p:spPr>
      </p:pic>
    </p:spTree>
    <p:extLst>
      <p:ext uri="{BB962C8B-B14F-4D97-AF65-F5344CB8AC3E}">
        <p14:creationId xmlns:p14="http://schemas.microsoft.com/office/powerpoint/2010/main" val="3375204396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Широкоэкранный</PresentationFormat>
  <Paragraphs>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 Light</vt:lpstr>
      <vt:lpstr>Rockwell</vt:lpstr>
      <vt:lpstr>Wingdings</vt:lpstr>
      <vt:lpstr>Atlas</vt:lpstr>
      <vt:lpstr>ИНТЕЛЛЕКТ-КАРТА  КАРТА УМА  МЕНТАЛЬНАЯ КАРТА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Kek Legko</cp:lastModifiedBy>
  <cp:revision>42</cp:revision>
  <dcterms:created xsi:type="dcterms:W3CDTF">2022-02-13T12:39:02Z</dcterms:created>
  <dcterms:modified xsi:type="dcterms:W3CDTF">2022-03-17T17:20:31Z</dcterms:modified>
</cp:coreProperties>
</file>