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notesMasterIdLst>
    <p:notesMasterId r:id="rId24"/>
  </p:notesMasterIdLst>
  <p:sldIdLst>
    <p:sldId id="357" r:id="rId2"/>
    <p:sldId id="358" r:id="rId3"/>
    <p:sldId id="368" r:id="rId4"/>
    <p:sldId id="324" r:id="rId5"/>
    <p:sldId id="311" r:id="rId6"/>
    <p:sldId id="359" r:id="rId7"/>
    <p:sldId id="369" r:id="rId8"/>
    <p:sldId id="375" r:id="rId9"/>
    <p:sldId id="352" r:id="rId10"/>
    <p:sldId id="377" r:id="rId11"/>
    <p:sldId id="378" r:id="rId12"/>
    <p:sldId id="380" r:id="rId13"/>
    <p:sldId id="381" r:id="rId14"/>
    <p:sldId id="383" r:id="rId15"/>
    <p:sldId id="386" r:id="rId16"/>
    <p:sldId id="379" r:id="rId17"/>
    <p:sldId id="382" r:id="rId18"/>
    <p:sldId id="365" r:id="rId19"/>
    <p:sldId id="370" r:id="rId20"/>
    <p:sldId id="366" r:id="rId21"/>
    <p:sldId id="385" r:id="rId22"/>
    <p:sldId id="384" r:id="rId23"/>
  </p:sldIdLst>
  <p:sldSz cx="9144000" cy="6858000" type="screen4x3"/>
  <p:notesSz cx="6888163" cy="100218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30CBD"/>
    <a:srgbClr val="008000"/>
    <a:srgbClr val="B85808"/>
    <a:srgbClr val="D16309"/>
    <a:srgbClr val="0033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1" autoAdjust="0"/>
    <p:restoredTop sz="94660"/>
  </p:normalViewPr>
  <p:slideViewPr>
    <p:cSldViewPr>
      <p:cViewPr varScale="1">
        <p:scale>
          <a:sx n="64" d="100"/>
          <a:sy n="64" d="100"/>
        </p:scale>
        <p:origin x="15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018616-D1AC-4ED0-927E-8246E45FF80E}" type="doc">
      <dgm:prSet loTypeId="urn:microsoft.com/office/officeart/2005/8/layout/orgChart1" loCatId="hierarchy" qsTypeId="urn:microsoft.com/office/officeart/2005/8/quickstyle/simple1#1" qsCatId="simple" csTypeId="urn:microsoft.com/office/officeart/2005/8/colors/accent1_2#1" csCatId="accent1" phldr="1"/>
      <dgm:spPr/>
    </dgm:pt>
    <dgm:pt modelId="{56C5A238-5F5B-4CF9-A2F3-82B0D8CFEA89}">
      <dgm:prSet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cap="none" spc="0" normalizeH="0" baseline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8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</a:rPr>
            <a:t>Здоровьесберегающие технологии, используемые в ДОУ</a:t>
          </a:r>
        </a:p>
      </dgm:t>
    </dgm:pt>
    <dgm:pt modelId="{6E69888F-5232-47FF-BBC1-26228EB42704}" type="parTrans" cxnId="{1C495C81-CD96-4176-A515-76AAC278ADCF}">
      <dgm:prSet/>
      <dgm:spPr/>
      <dgm:t>
        <a:bodyPr/>
        <a:lstStyle/>
        <a:p>
          <a:endParaRPr lang="ru-RU"/>
        </a:p>
      </dgm:t>
    </dgm:pt>
    <dgm:pt modelId="{C01298C4-1F8D-4DED-A448-E0D862B2D52D}" type="sibTrans" cxnId="{1C495C81-CD96-4176-A515-76AAC278ADCF}">
      <dgm:prSet/>
      <dgm:spPr/>
      <dgm:t>
        <a:bodyPr/>
        <a:lstStyle/>
        <a:p>
          <a:endParaRPr lang="ru-RU"/>
        </a:p>
      </dgm:t>
    </dgm:pt>
    <dgm:pt modelId="{9593CB8B-59BE-4E93-AAE8-559EEA46919B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rgbClr val="030CBD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spc="0" normalizeH="0" baseline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rPr>
            <a:t>Коррекционные</a:t>
          </a:r>
          <a:endParaRPr kumimoji="0" lang="ru-RU" sz="1800" b="1" i="0" u="none" strike="noStrike" cap="none" normalizeH="0" baseline="0" dirty="0" smtClean="0">
            <a:ln>
              <a:noFill/>
            </a:ln>
            <a:solidFill>
              <a:srgbClr val="008000"/>
            </a:solidFill>
            <a:effectLst/>
            <a:latin typeface="Verdana" pitchFamily="34" charset="0"/>
          </a:endParaRPr>
        </a:p>
      </dgm:t>
    </dgm:pt>
    <dgm:pt modelId="{F60D9EBC-1FD4-4D1C-AB6B-F0DAC4C1AC19}" type="parTrans" cxnId="{B959EDD3-EC43-4ACE-B4C5-8BD55661A652}">
      <dgm:prSet/>
      <dgm:spPr/>
      <dgm:t>
        <a:bodyPr/>
        <a:lstStyle/>
        <a:p>
          <a:endParaRPr lang="ru-RU"/>
        </a:p>
      </dgm:t>
    </dgm:pt>
    <dgm:pt modelId="{71993577-39B6-40C5-AA9E-ECC1118E4034}" type="sibTrans" cxnId="{B959EDD3-EC43-4ACE-B4C5-8BD55661A652}">
      <dgm:prSet/>
      <dgm:spPr/>
      <dgm:t>
        <a:bodyPr/>
        <a:lstStyle/>
        <a:p>
          <a:endParaRPr lang="ru-RU"/>
        </a:p>
      </dgm:t>
    </dgm:pt>
    <dgm:pt modelId="{09D9F58E-957B-482A-AE6D-2CECBBF114C8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40000"/>
            <a:lumOff val="60000"/>
          </a:schemeClr>
        </a:solidFill>
        <a:ln w="28575">
          <a:solidFill>
            <a:srgbClr val="0066FF"/>
          </a:solidFill>
        </a:ln>
      </dgm:spPr>
      <dgm:t>
        <a:bodyPr anchor="t"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600" b="1" i="0" u="none" strike="noStrike" cap="none" normalizeH="0" baseline="0" dirty="0" smtClean="0">
            <a:ln>
              <a:noFill/>
            </a:ln>
            <a:solidFill>
              <a:srgbClr val="030CBD"/>
            </a:solidFill>
            <a:effectLst/>
            <a:latin typeface="Verdan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Артикуляционная,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 дыхательная гимнастика,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фонетическая ритмика,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 </a:t>
          </a: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биоэнергопластика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кинезиологические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 упражнения</a:t>
          </a:r>
        </a:p>
      </dgm:t>
    </dgm:pt>
    <dgm:pt modelId="{D7FC8727-DC55-44C1-9482-E89BDF28F8B1}" type="parTrans" cxnId="{A03CAF5B-B209-4B8D-812C-6B257E74B7E6}">
      <dgm:prSet/>
      <dgm:spPr/>
      <dgm:t>
        <a:bodyPr/>
        <a:lstStyle/>
        <a:p>
          <a:endParaRPr lang="ru-RU"/>
        </a:p>
      </dgm:t>
    </dgm:pt>
    <dgm:pt modelId="{B25DE130-D179-4336-B3EE-83230F437315}" type="sibTrans" cxnId="{A03CAF5B-B209-4B8D-812C-6B257E74B7E6}">
      <dgm:prSet/>
      <dgm:spPr/>
      <dgm:t>
        <a:bodyPr/>
        <a:lstStyle/>
        <a:p>
          <a:endParaRPr lang="ru-RU"/>
        </a:p>
      </dgm:t>
    </dgm:pt>
    <dgm:pt modelId="{1ACFFED4-7B1F-4833-9CEE-1A98D031F4B9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rgbClr val="030CBD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spc="0" normalizeH="0" baseline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rPr>
            <a:t>Обучение здоровому образу жизни </a:t>
          </a:r>
        </a:p>
      </dgm:t>
    </dgm:pt>
    <dgm:pt modelId="{575055B6-8C8D-40CA-8791-FBE5A5664715}" type="parTrans" cxnId="{19019B31-CA42-4CD6-9463-500A0E17AF5A}">
      <dgm:prSet/>
      <dgm:spPr/>
      <dgm:t>
        <a:bodyPr/>
        <a:lstStyle/>
        <a:p>
          <a:endParaRPr lang="ru-RU"/>
        </a:p>
      </dgm:t>
    </dgm:pt>
    <dgm:pt modelId="{162F4868-E28F-418E-A4DD-D1ADC6D64BA5}" type="sibTrans" cxnId="{19019B31-CA42-4CD6-9463-500A0E17AF5A}">
      <dgm:prSet/>
      <dgm:spPr/>
      <dgm:t>
        <a:bodyPr/>
        <a:lstStyle/>
        <a:p>
          <a:endParaRPr lang="ru-RU"/>
        </a:p>
      </dgm:t>
    </dgm:pt>
    <dgm:pt modelId="{3DA9584D-1346-41DA-B664-1B5ABC62740B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40000"/>
            <a:lumOff val="60000"/>
          </a:schemeClr>
        </a:solidFill>
        <a:ln w="28575">
          <a:solidFill>
            <a:srgbClr val="0066FF"/>
          </a:solidFill>
        </a:ln>
      </dgm:spPr>
      <dgm:t>
        <a:bodyPr anchor="t"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600" b="1" i="0" u="none" strike="noStrike" cap="none" normalizeH="0" baseline="0" dirty="0" smtClean="0">
            <a:ln>
              <a:noFill/>
            </a:ln>
            <a:solidFill>
              <a:srgbClr val="030CBD"/>
            </a:solidFill>
            <a:effectLst/>
            <a:latin typeface="Verdan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Психогимнастика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игротреннинги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игротерапия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коммуникативные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игры,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музыкотерапия,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психогимнастические</a:t>
          </a:r>
          <a:endParaRPr kumimoji="0" lang="ru-RU" sz="1600" b="1" i="0" u="none" strike="noStrike" cap="none" normalizeH="0" baseline="0" dirty="0" smtClean="0">
            <a:ln>
              <a:noFill/>
            </a:ln>
            <a:solidFill>
              <a:srgbClr val="B85808"/>
            </a:solidFill>
            <a:effectLst/>
            <a:latin typeface="Verdan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этюды, </a:t>
          </a: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самомассаж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релаксация,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точечный массаж</a:t>
          </a:r>
        </a:p>
      </dgm:t>
    </dgm:pt>
    <dgm:pt modelId="{6F7A3453-6A68-49B7-B453-0D93D258848D}" type="parTrans" cxnId="{D9587E83-4B4A-483C-A523-ABB540CFB31A}">
      <dgm:prSet/>
      <dgm:spPr/>
      <dgm:t>
        <a:bodyPr/>
        <a:lstStyle/>
        <a:p>
          <a:endParaRPr lang="ru-RU"/>
        </a:p>
      </dgm:t>
    </dgm:pt>
    <dgm:pt modelId="{C9F5036E-5833-4B68-BD92-AFF8A7E3A606}" type="sibTrans" cxnId="{D9587E83-4B4A-483C-A523-ABB540CFB31A}">
      <dgm:prSet/>
      <dgm:spPr/>
      <dgm:t>
        <a:bodyPr/>
        <a:lstStyle/>
        <a:p>
          <a:endParaRPr lang="ru-RU"/>
        </a:p>
      </dgm:t>
    </dgm:pt>
    <dgm:pt modelId="{5CD76534-F0DA-4048-83C2-7AAD0A299124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rgbClr val="030CBD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 </a:t>
          </a:r>
          <a:r>
            <a:rPr kumimoji="0" lang="ru-RU" sz="1600" b="1" i="0" u="none" strike="noStrike" cap="none" spc="0" normalizeH="0" baseline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rPr>
            <a:t>Сохранение и стимулирование здоровья</a:t>
          </a:r>
        </a:p>
      </dgm:t>
    </dgm:pt>
    <dgm:pt modelId="{2B0881BB-2B42-454D-A4BA-0A126943F3EC}" type="parTrans" cxnId="{37F53008-C7B9-47EA-8C72-D36AFC8278F7}">
      <dgm:prSet/>
      <dgm:spPr/>
      <dgm:t>
        <a:bodyPr/>
        <a:lstStyle/>
        <a:p>
          <a:endParaRPr lang="ru-RU"/>
        </a:p>
      </dgm:t>
    </dgm:pt>
    <dgm:pt modelId="{68D8514B-C6C3-45C7-A497-49851D6F7E39}" type="sibTrans" cxnId="{37F53008-C7B9-47EA-8C72-D36AFC8278F7}">
      <dgm:prSet/>
      <dgm:spPr/>
      <dgm:t>
        <a:bodyPr/>
        <a:lstStyle/>
        <a:p>
          <a:endParaRPr lang="ru-RU"/>
        </a:p>
      </dgm:t>
    </dgm:pt>
    <dgm:pt modelId="{C639A48D-011B-49A8-A1B7-903FD4FC2C16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40000"/>
            <a:lumOff val="60000"/>
          </a:schemeClr>
        </a:solidFill>
        <a:ln>
          <a:solidFill>
            <a:srgbClr val="030CBD"/>
          </a:solidFill>
        </a:ln>
      </dgm:spPr>
      <dgm:t>
        <a:bodyPr anchor="t"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Ритмопластика,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стретчинг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степ-аэробика,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 корригирующая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гимнастика,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пальчиковая гимнастика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гимнастика для глаз,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элементы йоги,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 подвижные игры,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динамические паузы</a:t>
          </a:r>
        </a:p>
      </dgm:t>
    </dgm:pt>
    <dgm:pt modelId="{1EED77EE-E310-4296-9490-58142904BCD0}" type="parTrans" cxnId="{1DBD19B8-7E44-42A7-A282-237DA2831ED4}">
      <dgm:prSet/>
      <dgm:spPr/>
      <dgm:t>
        <a:bodyPr/>
        <a:lstStyle/>
        <a:p>
          <a:endParaRPr lang="ru-RU"/>
        </a:p>
      </dgm:t>
    </dgm:pt>
    <dgm:pt modelId="{2E1B4C6C-4B0B-4965-A185-3EEA2C08AA59}" type="sibTrans" cxnId="{1DBD19B8-7E44-42A7-A282-237DA2831ED4}">
      <dgm:prSet/>
      <dgm:spPr/>
      <dgm:t>
        <a:bodyPr/>
        <a:lstStyle/>
        <a:p>
          <a:endParaRPr lang="ru-RU"/>
        </a:p>
      </dgm:t>
    </dgm:pt>
    <dgm:pt modelId="{C2285580-CE20-4B3C-96CF-D2D6C7E162C1}" type="pres">
      <dgm:prSet presAssocID="{AF018616-D1AC-4ED0-927E-8246E45FF80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D59AB07-6AB2-4EAD-9358-CE6FD393F8EC}" type="pres">
      <dgm:prSet presAssocID="{56C5A238-5F5B-4CF9-A2F3-82B0D8CFEA89}" presName="hierRoot1" presStyleCnt="0">
        <dgm:presLayoutVars>
          <dgm:hierBranch/>
        </dgm:presLayoutVars>
      </dgm:prSet>
      <dgm:spPr/>
    </dgm:pt>
    <dgm:pt modelId="{DBE07E95-D34C-4F9B-ACF2-ED490F5D90A9}" type="pres">
      <dgm:prSet presAssocID="{56C5A238-5F5B-4CF9-A2F3-82B0D8CFEA89}" presName="rootComposite1" presStyleCnt="0"/>
      <dgm:spPr/>
    </dgm:pt>
    <dgm:pt modelId="{67BB925F-EF52-4E0E-B536-FB33EFC2B44A}" type="pres">
      <dgm:prSet presAssocID="{56C5A238-5F5B-4CF9-A2F3-82B0D8CFEA89}" presName="rootText1" presStyleLbl="node0" presStyleIdx="0" presStyleCnt="1" custScaleX="760607" custScaleY="342530" custLinFactNeighborX="13950" custLinFactNeighborY="10372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9B3AC14-E72C-44DA-A4D1-6F636EDF0BDB}" type="pres">
      <dgm:prSet presAssocID="{56C5A238-5F5B-4CF9-A2F3-82B0D8CFEA8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4245B66-3A6E-4E94-8CA2-15D2A1958F70}" type="pres">
      <dgm:prSet presAssocID="{56C5A238-5F5B-4CF9-A2F3-82B0D8CFEA89}" presName="hierChild2" presStyleCnt="0"/>
      <dgm:spPr/>
    </dgm:pt>
    <dgm:pt modelId="{04146FF9-6621-4E2C-ACD2-DF56D3403DF4}" type="pres">
      <dgm:prSet presAssocID="{F60D9EBC-1FD4-4D1C-AB6B-F0DAC4C1AC19}" presName="Name35" presStyleLbl="parChTrans1D2" presStyleIdx="0" presStyleCnt="3"/>
      <dgm:spPr/>
      <dgm:t>
        <a:bodyPr/>
        <a:lstStyle/>
        <a:p>
          <a:endParaRPr lang="ru-RU"/>
        </a:p>
      </dgm:t>
    </dgm:pt>
    <dgm:pt modelId="{6CDB84AA-0F2B-4CE0-A457-DC69DA58C613}" type="pres">
      <dgm:prSet presAssocID="{9593CB8B-59BE-4E93-AAE8-559EEA46919B}" presName="hierRoot2" presStyleCnt="0">
        <dgm:presLayoutVars>
          <dgm:hierBranch/>
        </dgm:presLayoutVars>
      </dgm:prSet>
      <dgm:spPr/>
    </dgm:pt>
    <dgm:pt modelId="{CCBBEA0F-DD12-4872-A100-703B31984991}" type="pres">
      <dgm:prSet presAssocID="{9593CB8B-59BE-4E93-AAE8-559EEA46919B}" presName="rootComposite" presStyleCnt="0"/>
      <dgm:spPr/>
    </dgm:pt>
    <dgm:pt modelId="{92D27DFC-7BA7-4723-8FBF-4858D4C2F9D8}" type="pres">
      <dgm:prSet presAssocID="{9593CB8B-59BE-4E93-AAE8-559EEA46919B}" presName="rootText" presStyleLbl="node2" presStyleIdx="0" presStyleCnt="3" custScaleX="262545" custScaleY="192841" custLinFactNeighborX="6455" custLinFactNeighborY="102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50CB272-05BE-4250-8DBC-8EF61C462EE1}" type="pres">
      <dgm:prSet presAssocID="{9593CB8B-59BE-4E93-AAE8-559EEA46919B}" presName="rootConnector" presStyleLbl="node2" presStyleIdx="0" presStyleCnt="3"/>
      <dgm:spPr/>
      <dgm:t>
        <a:bodyPr/>
        <a:lstStyle/>
        <a:p>
          <a:endParaRPr lang="ru-RU"/>
        </a:p>
      </dgm:t>
    </dgm:pt>
    <dgm:pt modelId="{3FA8A4AA-BEDC-4C72-9A39-CEB7796684CA}" type="pres">
      <dgm:prSet presAssocID="{9593CB8B-59BE-4E93-AAE8-559EEA46919B}" presName="hierChild4" presStyleCnt="0"/>
      <dgm:spPr/>
    </dgm:pt>
    <dgm:pt modelId="{0916C2B1-13C1-4528-A152-BF459C6AB5CC}" type="pres">
      <dgm:prSet presAssocID="{D7FC8727-DC55-44C1-9482-E89BDF28F8B1}" presName="Name35" presStyleLbl="parChTrans1D3" presStyleIdx="0" presStyleCnt="3"/>
      <dgm:spPr/>
      <dgm:t>
        <a:bodyPr/>
        <a:lstStyle/>
        <a:p>
          <a:endParaRPr lang="ru-RU"/>
        </a:p>
      </dgm:t>
    </dgm:pt>
    <dgm:pt modelId="{94BD3F7E-0ED1-41F5-850B-2B17E41C3C05}" type="pres">
      <dgm:prSet presAssocID="{09D9F58E-957B-482A-AE6D-2CECBBF114C8}" presName="hierRoot2" presStyleCnt="0">
        <dgm:presLayoutVars>
          <dgm:hierBranch val="r"/>
        </dgm:presLayoutVars>
      </dgm:prSet>
      <dgm:spPr/>
    </dgm:pt>
    <dgm:pt modelId="{033749B9-2237-4FE9-98FE-87E9FBE3B493}" type="pres">
      <dgm:prSet presAssocID="{09D9F58E-957B-482A-AE6D-2CECBBF114C8}" presName="rootComposite" presStyleCnt="0"/>
      <dgm:spPr/>
    </dgm:pt>
    <dgm:pt modelId="{C8F868FF-8A21-499B-B610-48496722E0B2}" type="pres">
      <dgm:prSet presAssocID="{09D9F58E-957B-482A-AE6D-2CECBBF114C8}" presName="rootText" presStyleLbl="node3" presStyleIdx="0" presStyleCnt="3" custScaleX="321263" custScaleY="649190" custLinFactNeighborX="47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ECEA34-B357-4E7D-B6A5-24853AE5EA96}" type="pres">
      <dgm:prSet presAssocID="{09D9F58E-957B-482A-AE6D-2CECBBF114C8}" presName="rootConnector" presStyleLbl="node3" presStyleIdx="0" presStyleCnt="3"/>
      <dgm:spPr/>
      <dgm:t>
        <a:bodyPr/>
        <a:lstStyle/>
        <a:p>
          <a:endParaRPr lang="ru-RU"/>
        </a:p>
      </dgm:t>
    </dgm:pt>
    <dgm:pt modelId="{F167FF5E-E78F-4C25-8C8D-B94F5FD84FF9}" type="pres">
      <dgm:prSet presAssocID="{09D9F58E-957B-482A-AE6D-2CECBBF114C8}" presName="hierChild4" presStyleCnt="0"/>
      <dgm:spPr/>
    </dgm:pt>
    <dgm:pt modelId="{D004F6D2-2C66-4868-8E40-DC07DAE3DA9E}" type="pres">
      <dgm:prSet presAssocID="{09D9F58E-957B-482A-AE6D-2CECBBF114C8}" presName="hierChild5" presStyleCnt="0"/>
      <dgm:spPr/>
    </dgm:pt>
    <dgm:pt modelId="{F2DD8280-734F-4FE1-9056-BF0B11C25F9D}" type="pres">
      <dgm:prSet presAssocID="{9593CB8B-59BE-4E93-AAE8-559EEA46919B}" presName="hierChild5" presStyleCnt="0"/>
      <dgm:spPr/>
    </dgm:pt>
    <dgm:pt modelId="{B2C1C8D0-79D1-4CDF-B5DB-DD97727AE991}" type="pres">
      <dgm:prSet presAssocID="{575055B6-8C8D-40CA-8791-FBE5A5664715}" presName="Name35" presStyleLbl="parChTrans1D2" presStyleIdx="1" presStyleCnt="3"/>
      <dgm:spPr/>
      <dgm:t>
        <a:bodyPr/>
        <a:lstStyle/>
        <a:p>
          <a:endParaRPr lang="ru-RU"/>
        </a:p>
      </dgm:t>
    </dgm:pt>
    <dgm:pt modelId="{E1B08506-5079-4F89-9806-3C1EF587C9CA}" type="pres">
      <dgm:prSet presAssocID="{1ACFFED4-7B1F-4833-9CEE-1A98D031F4B9}" presName="hierRoot2" presStyleCnt="0">
        <dgm:presLayoutVars>
          <dgm:hierBranch/>
        </dgm:presLayoutVars>
      </dgm:prSet>
      <dgm:spPr/>
    </dgm:pt>
    <dgm:pt modelId="{B2FA3DB3-4A2F-4572-BB70-0D68F8824F29}" type="pres">
      <dgm:prSet presAssocID="{1ACFFED4-7B1F-4833-9CEE-1A98D031F4B9}" presName="rootComposite" presStyleCnt="0"/>
      <dgm:spPr/>
    </dgm:pt>
    <dgm:pt modelId="{4B6B2521-224F-4E15-8FC5-9F514A0392BF}" type="pres">
      <dgm:prSet presAssocID="{1ACFFED4-7B1F-4833-9CEE-1A98D031F4B9}" presName="rootText" presStyleLbl="node2" presStyleIdx="1" presStyleCnt="3" custScaleX="269137" custScaleY="211139" custLinFactNeighborX="11051" custLinFactNeighborY="9472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DF92A76-4FB3-4A83-8A64-FBD7232B6B93}" type="pres">
      <dgm:prSet presAssocID="{1ACFFED4-7B1F-4833-9CEE-1A98D031F4B9}" presName="rootConnector" presStyleLbl="node2" presStyleIdx="1" presStyleCnt="3"/>
      <dgm:spPr/>
      <dgm:t>
        <a:bodyPr/>
        <a:lstStyle/>
        <a:p>
          <a:endParaRPr lang="ru-RU"/>
        </a:p>
      </dgm:t>
    </dgm:pt>
    <dgm:pt modelId="{F4FF09FE-F322-4DD4-B811-7DD767B3015C}" type="pres">
      <dgm:prSet presAssocID="{1ACFFED4-7B1F-4833-9CEE-1A98D031F4B9}" presName="hierChild4" presStyleCnt="0"/>
      <dgm:spPr/>
    </dgm:pt>
    <dgm:pt modelId="{7E0F92C5-A3A7-43D3-98F9-E45201E0EC3B}" type="pres">
      <dgm:prSet presAssocID="{6F7A3453-6A68-49B7-B453-0D93D258848D}" presName="Name35" presStyleLbl="parChTrans1D3" presStyleIdx="1" presStyleCnt="3"/>
      <dgm:spPr/>
      <dgm:t>
        <a:bodyPr/>
        <a:lstStyle/>
        <a:p>
          <a:endParaRPr lang="ru-RU"/>
        </a:p>
      </dgm:t>
    </dgm:pt>
    <dgm:pt modelId="{3B87C23D-5830-45C1-A8A1-50FC2E08DEC7}" type="pres">
      <dgm:prSet presAssocID="{3DA9584D-1346-41DA-B664-1B5ABC62740B}" presName="hierRoot2" presStyleCnt="0">
        <dgm:presLayoutVars>
          <dgm:hierBranch val="r"/>
        </dgm:presLayoutVars>
      </dgm:prSet>
      <dgm:spPr/>
    </dgm:pt>
    <dgm:pt modelId="{1EED967E-5A61-48FE-8D04-78D1929682FB}" type="pres">
      <dgm:prSet presAssocID="{3DA9584D-1346-41DA-B664-1B5ABC62740B}" presName="rootComposite" presStyleCnt="0"/>
      <dgm:spPr/>
    </dgm:pt>
    <dgm:pt modelId="{EFC08D02-0EB2-412D-9050-C62022AD34A9}" type="pres">
      <dgm:prSet presAssocID="{3DA9584D-1346-41DA-B664-1B5ABC62740B}" presName="rootText" presStyleLbl="node3" presStyleIdx="1" presStyleCnt="3" custScaleX="305655" custScaleY="647073" custLinFactNeighborX="10003" custLinFactNeighborY="-100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16E173-EF67-4249-AF22-2DC1B470B333}" type="pres">
      <dgm:prSet presAssocID="{3DA9584D-1346-41DA-B664-1B5ABC62740B}" presName="rootConnector" presStyleLbl="node3" presStyleIdx="1" presStyleCnt="3"/>
      <dgm:spPr/>
      <dgm:t>
        <a:bodyPr/>
        <a:lstStyle/>
        <a:p>
          <a:endParaRPr lang="ru-RU"/>
        </a:p>
      </dgm:t>
    </dgm:pt>
    <dgm:pt modelId="{A20C8BC3-5347-4F5C-86B4-DAE0241BCEE5}" type="pres">
      <dgm:prSet presAssocID="{3DA9584D-1346-41DA-B664-1B5ABC62740B}" presName="hierChild4" presStyleCnt="0"/>
      <dgm:spPr/>
    </dgm:pt>
    <dgm:pt modelId="{B5BD1D83-6342-432D-A87A-4AF497E3CECB}" type="pres">
      <dgm:prSet presAssocID="{3DA9584D-1346-41DA-B664-1B5ABC62740B}" presName="hierChild5" presStyleCnt="0"/>
      <dgm:spPr/>
    </dgm:pt>
    <dgm:pt modelId="{5D434532-0322-4475-A55E-1816341AEC14}" type="pres">
      <dgm:prSet presAssocID="{1ACFFED4-7B1F-4833-9CEE-1A98D031F4B9}" presName="hierChild5" presStyleCnt="0"/>
      <dgm:spPr/>
    </dgm:pt>
    <dgm:pt modelId="{566DBEA2-9CEC-49A5-B465-0D64BE8C4219}" type="pres">
      <dgm:prSet presAssocID="{2B0881BB-2B42-454D-A4BA-0A126943F3EC}" presName="Name35" presStyleLbl="parChTrans1D2" presStyleIdx="2" presStyleCnt="3"/>
      <dgm:spPr/>
      <dgm:t>
        <a:bodyPr/>
        <a:lstStyle/>
        <a:p>
          <a:endParaRPr lang="ru-RU"/>
        </a:p>
      </dgm:t>
    </dgm:pt>
    <dgm:pt modelId="{E3EFEDED-7974-401D-9CBE-63DF36B3DA17}" type="pres">
      <dgm:prSet presAssocID="{5CD76534-F0DA-4048-83C2-7AAD0A299124}" presName="hierRoot2" presStyleCnt="0">
        <dgm:presLayoutVars>
          <dgm:hierBranch/>
        </dgm:presLayoutVars>
      </dgm:prSet>
      <dgm:spPr/>
    </dgm:pt>
    <dgm:pt modelId="{FC5C7393-6F52-42F2-BA84-B508672EBDC0}" type="pres">
      <dgm:prSet presAssocID="{5CD76534-F0DA-4048-83C2-7AAD0A299124}" presName="rootComposite" presStyleCnt="0"/>
      <dgm:spPr/>
    </dgm:pt>
    <dgm:pt modelId="{65C8007F-F5F5-4CE8-A654-9720001B38EC}" type="pres">
      <dgm:prSet presAssocID="{5CD76534-F0DA-4048-83C2-7AAD0A299124}" presName="rootText" presStyleLbl="node2" presStyleIdx="2" presStyleCnt="3" custScaleX="291598" custScaleY="207144" custLinFactNeighborX="11051" custLinFactNeighborY="9472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8EC53AB-C6D7-43B8-ADA8-CE5C3ABD6F8E}" type="pres">
      <dgm:prSet presAssocID="{5CD76534-F0DA-4048-83C2-7AAD0A299124}" presName="rootConnector" presStyleLbl="node2" presStyleIdx="2" presStyleCnt="3"/>
      <dgm:spPr/>
      <dgm:t>
        <a:bodyPr/>
        <a:lstStyle/>
        <a:p>
          <a:endParaRPr lang="ru-RU"/>
        </a:p>
      </dgm:t>
    </dgm:pt>
    <dgm:pt modelId="{D5FD0310-3E26-47A3-8A2C-A8A1E46CDEF9}" type="pres">
      <dgm:prSet presAssocID="{5CD76534-F0DA-4048-83C2-7AAD0A299124}" presName="hierChild4" presStyleCnt="0"/>
      <dgm:spPr/>
    </dgm:pt>
    <dgm:pt modelId="{39E14166-D50E-4D58-A29E-8571B888036C}" type="pres">
      <dgm:prSet presAssocID="{1EED77EE-E310-4296-9490-58142904BCD0}" presName="Name35" presStyleLbl="parChTrans1D3" presStyleIdx="2" presStyleCnt="3"/>
      <dgm:spPr/>
      <dgm:t>
        <a:bodyPr/>
        <a:lstStyle/>
        <a:p>
          <a:endParaRPr lang="ru-RU"/>
        </a:p>
      </dgm:t>
    </dgm:pt>
    <dgm:pt modelId="{6B0F5965-68EE-47B7-8084-C73B4EAC6CFF}" type="pres">
      <dgm:prSet presAssocID="{C639A48D-011B-49A8-A1B7-903FD4FC2C16}" presName="hierRoot2" presStyleCnt="0">
        <dgm:presLayoutVars>
          <dgm:hierBranch val="r"/>
        </dgm:presLayoutVars>
      </dgm:prSet>
      <dgm:spPr/>
    </dgm:pt>
    <dgm:pt modelId="{EECB30F4-1C2F-4641-9D4B-B884AE6F6B2F}" type="pres">
      <dgm:prSet presAssocID="{C639A48D-011B-49A8-A1B7-903FD4FC2C16}" presName="rootComposite" presStyleCnt="0"/>
      <dgm:spPr/>
    </dgm:pt>
    <dgm:pt modelId="{D307B9ED-EA45-4CF4-81FB-C5F406CE444B}" type="pres">
      <dgm:prSet presAssocID="{C639A48D-011B-49A8-A1B7-903FD4FC2C16}" presName="rootText" presStyleLbl="node3" presStyleIdx="2" presStyleCnt="3" custScaleX="308563" custScaleY="632955" custLinFactNeighborX="1683" custLinFactNeighborY="6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B2430A-4158-4AE7-AF57-FE9BBFEBF347}" type="pres">
      <dgm:prSet presAssocID="{C639A48D-011B-49A8-A1B7-903FD4FC2C16}" presName="rootConnector" presStyleLbl="node3" presStyleIdx="2" presStyleCnt="3"/>
      <dgm:spPr/>
      <dgm:t>
        <a:bodyPr/>
        <a:lstStyle/>
        <a:p>
          <a:endParaRPr lang="ru-RU"/>
        </a:p>
      </dgm:t>
    </dgm:pt>
    <dgm:pt modelId="{CDB7A1B8-74CB-464B-A9E9-F6E8174FDD5C}" type="pres">
      <dgm:prSet presAssocID="{C639A48D-011B-49A8-A1B7-903FD4FC2C16}" presName="hierChild4" presStyleCnt="0"/>
      <dgm:spPr/>
    </dgm:pt>
    <dgm:pt modelId="{704C7B56-B49F-426F-BF33-AC747244B3F2}" type="pres">
      <dgm:prSet presAssocID="{C639A48D-011B-49A8-A1B7-903FD4FC2C16}" presName="hierChild5" presStyleCnt="0"/>
      <dgm:spPr/>
    </dgm:pt>
    <dgm:pt modelId="{118C899B-E532-4393-BC67-878931F9AE2B}" type="pres">
      <dgm:prSet presAssocID="{5CD76534-F0DA-4048-83C2-7AAD0A299124}" presName="hierChild5" presStyleCnt="0"/>
      <dgm:spPr/>
    </dgm:pt>
    <dgm:pt modelId="{7653846E-245E-4D39-92B4-40DF6793E526}" type="pres">
      <dgm:prSet presAssocID="{56C5A238-5F5B-4CF9-A2F3-82B0D8CFEA89}" presName="hierChild3" presStyleCnt="0"/>
      <dgm:spPr/>
    </dgm:pt>
  </dgm:ptLst>
  <dgm:cxnLst>
    <dgm:cxn modelId="{053D0527-2BB6-4974-9D6F-2AD5114D36E1}" type="presOf" srcId="{56C5A238-5F5B-4CF9-A2F3-82B0D8CFEA89}" destId="{67BB925F-EF52-4E0E-B536-FB33EFC2B44A}" srcOrd="0" destOrd="0" presId="urn:microsoft.com/office/officeart/2005/8/layout/orgChart1"/>
    <dgm:cxn modelId="{19019B31-CA42-4CD6-9463-500A0E17AF5A}" srcId="{56C5A238-5F5B-4CF9-A2F3-82B0D8CFEA89}" destId="{1ACFFED4-7B1F-4833-9CEE-1A98D031F4B9}" srcOrd="1" destOrd="0" parTransId="{575055B6-8C8D-40CA-8791-FBE5A5664715}" sibTransId="{162F4868-E28F-418E-A4DD-D1ADC6D64BA5}"/>
    <dgm:cxn modelId="{B31FF6C6-D680-48C1-BBD3-B389F95567D4}" type="presOf" srcId="{09D9F58E-957B-482A-AE6D-2CECBBF114C8}" destId="{AEECEA34-B357-4E7D-B6A5-24853AE5EA96}" srcOrd="1" destOrd="0" presId="urn:microsoft.com/office/officeart/2005/8/layout/orgChart1"/>
    <dgm:cxn modelId="{D580D68E-FEAB-44A0-82CA-C768821FFA6A}" type="presOf" srcId="{1EED77EE-E310-4296-9490-58142904BCD0}" destId="{39E14166-D50E-4D58-A29E-8571B888036C}" srcOrd="0" destOrd="0" presId="urn:microsoft.com/office/officeart/2005/8/layout/orgChart1"/>
    <dgm:cxn modelId="{D33D4479-35D5-475D-A072-B9D17CD7E445}" type="presOf" srcId="{3DA9584D-1346-41DA-B664-1B5ABC62740B}" destId="{3516E173-EF67-4249-AF22-2DC1B470B333}" srcOrd="1" destOrd="0" presId="urn:microsoft.com/office/officeart/2005/8/layout/orgChart1"/>
    <dgm:cxn modelId="{6BC7F310-9B62-42DA-84EA-D2E4C91D4681}" type="presOf" srcId="{56C5A238-5F5B-4CF9-A2F3-82B0D8CFEA89}" destId="{59B3AC14-E72C-44DA-A4D1-6F636EDF0BDB}" srcOrd="1" destOrd="0" presId="urn:microsoft.com/office/officeart/2005/8/layout/orgChart1"/>
    <dgm:cxn modelId="{18F0BB95-864B-4098-A56B-1EF51EE018BD}" type="presOf" srcId="{3DA9584D-1346-41DA-B664-1B5ABC62740B}" destId="{EFC08D02-0EB2-412D-9050-C62022AD34A9}" srcOrd="0" destOrd="0" presId="urn:microsoft.com/office/officeart/2005/8/layout/orgChart1"/>
    <dgm:cxn modelId="{1DBD19B8-7E44-42A7-A282-237DA2831ED4}" srcId="{5CD76534-F0DA-4048-83C2-7AAD0A299124}" destId="{C639A48D-011B-49A8-A1B7-903FD4FC2C16}" srcOrd="0" destOrd="0" parTransId="{1EED77EE-E310-4296-9490-58142904BCD0}" sibTransId="{2E1B4C6C-4B0B-4965-A185-3EEA2C08AA59}"/>
    <dgm:cxn modelId="{1C495C81-CD96-4176-A515-76AAC278ADCF}" srcId="{AF018616-D1AC-4ED0-927E-8246E45FF80E}" destId="{56C5A238-5F5B-4CF9-A2F3-82B0D8CFEA89}" srcOrd="0" destOrd="0" parTransId="{6E69888F-5232-47FF-BBC1-26228EB42704}" sibTransId="{C01298C4-1F8D-4DED-A448-E0D862B2D52D}"/>
    <dgm:cxn modelId="{B959EDD3-EC43-4ACE-B4C5-8BD55661A652}" srcId="{56C5A238-5F5B-4CF9-A2F3-82B0D8CFEA89}" destId="{9593CB8B-59BE-4E93-AAE8-559EEA46919B}" srcOrd="0" destOrd="0" parTransId="{F60D9EBC-1FD4-4D1C-AB6B-F0DAC4C1AC19}" sibTransId="{71993577-39B6-40C5-AA9E-ECC1118E4034}"/>
    <dgm:cxn modelId="{EDCE1893-79D4-409E-88F6-30F4CC80D9B6}" type="presOf" srcId="{09D9F58E-957B-482A-AE6D-2CECBBF114C8}" destId="{C8F868FF-8A21-499B-B610-48496722E0B2}" srcOrd="0" destOrd="0" presId="urn:microsoft.com/office/officeart/2005/8/layout/orgChart1"/>
    <dgm:cxn modelId="{48C24A9B-B14E-4676-97D3-3F5A7B5A15EB}" type="presOf" srcId="{5CD76534-F0DA-4048-83C2-7AAD0A299124}" destId="{65C8007F-F5F5-4CE8-A654-9720001B38EC}" srcOrd="0" destOrd="0" presId="urn:microsoft.com/office/officeart/2005/8/layout/orgChart1"/>
    <dgm:cxn modelId="{30575717-463F-4D50-849C-4A6468603D27}" type="presOf" srcId="{9593CB8B-59BE-4E93-AAE8-559EEA46919B}" destId="{D50CB272-05BE-4250-8DBC-8EF61C462EE1}" srcOrd="1" destOrd="0" presId="urn:microsoft.com/office/officeart/2005/8/layout/orgChart1"/>
    <dgm:cxn modelId="{19E2E594-6488-49DB-BEC1-F4CD20CAC3BE}" type="presOf" srcId="{D7FC8727-DC55-44C1-9482-E89BDF28F8B1}" destId="{0916C2B1-13C1-4528-A152-BF459C6AB5CC}" srcOrd="0" destOrd="0" presId="urn:microsoft.com/office/officeart/2005/8/layout/orgChart1"/>
    <dgm:cxn modelId="{A03CAF5B-B209-4B8D-812C-6B257E74B7E6}" srcId="{9593CB8B-59BE-4E93-AAE8-559EEA46919B}" destId="{09D9F58E-957B-482A-AE6D-2CECBBF114C8}" srcOrd="0" destOrd="0" parTransId="{D7FC8727-DC55-44C1-9482-E89BDF28F8B1}" sibTransId="{B25DE130-D179-4336-B3EE-83230F437315}"/>
    <dgm:cxn modelId="{35B15524-257C-4A71-862C-D6AF532BE050}" type="presOf" srcId="{9593CB8B-59BE-4E93-AAE8-559EEA46919B}" destId="{92D27DFC-7BA7-4723-8FBF-4858D4C2F9D8}" srcOrd="0" destOrd="0" presId="urn:microsoft.com/office/officeart/2005/8/layout/orgChart1"/>
    <dgm:cxn modelId="{E5F072D3-36B0-44C7-BEAD-B50FE97AAA57}" type="presOf" srcId="{AF018616-D1AC-4ED0-927E-8246E45FF80E}" destId="{C2285580-CE20-4B3C-96CF-D2D6C7E162C1}" srcOrd="0" destOrd="0" presId="urn:microsoft.com/office/officeart/2005/8/layout/orgChart1"/>
    <dgm:cxn modelId="{891072B3-039B-49ED-BFA9-E1A3DA115943}" type="presOf" srcId="{C639A48D-011B-49A8-A1B7-903FD4FC2C16}" destId="{4AB2430A-4158-4AE7-AF57-FE9BBFEBF347}" srcOrd="1" destOrd="0" presId="urn:microsoft.com/office/officeart/2005/8/layout/orgChart1"/>
    <dgm:cxn modelId="{37F53008-C7B9-47EA-8C72-D36AFC8278F7}" srcId="{56C5A238-5F5B-4CF9-A2F3-82B0D8CFEA89}" destId="{5CD76534-F0DA-4048-83C2-7AAD0A299124}" srcOrd="2" destOrd="0" parTransId="{2B0881BB-2B42-454D-A4BA-0A126943F3EC}" sibTransId="{68D8514B-C6C3-45C7-A497-49851D6F7E39}"/>
    <dgm:cxn modelId="{D9587E83-4B4A-483C-A523-ABB540CFB31A}" srcId="{1ACFFED4-7B1F-4833-9CEE-1A98D031F4B9}" destId="{3DA9584D-1346-41DA-B664-1B5ABC62740B}" srcOrd="0" destOrd="0" parTransId="{6F7A3453-6A68-49B7-B453-0D93D258848D}" sibTransId="{C9F5036E-5833-4B68-BD92-AFF8A7E3A606}"/>
    <dgm:cxn modelId="{74028DB2-C349-4EC4-804E-85D44AAD6376}" type="presOf" srcId="{575055B6-8C8D-40CA-8791-FBE5A5664715}" destId="{B2C1C8D0-79D1-4CDF-B5DB-DD97727AE991}" srcOrd="0" destOrd="0" presId="urn:microsoft.com/office/officeart/2005/8/layout/orgChart1"/>
    <dgm:cxn modelId="{693FF124-0869-48C8-9044-C93A515A9BE8}" type="presOf" srcId="{1ACFFED4-7B1F-4833-9CEE-1A98D031F4B9}" destId="{4B6B2521-224F-4E15-8FC5-9F514A0392BF}" srcOrd="0" destOrd="0" presId="urn:microsoft.com/office/officeart/2005/8/layout/orgChart1"/>
    <dgm:cxn modelId="{EB36AA7A-438E-4C0B-A3E6-E010482C8CE7}" type="presOf" srcId="{1ACFFED4-7B1F-4833-9CEE-1A98D031F4B9}" destId="{EDF92A76-4FB3-4A83-8A64-FBD7232B6B93}" srcOrd="1" destOrd="0" presId="urn:microsoft.com/office/officeart/2005/8/layout/orgChart1"/>
    <dgm:cxn modelId="{AD425D71-EE16-480B-93E7-F6A1DDA7CDAA}" type="presOf" srcId="{F60D9EBC-1FD4-4D1C-AB6B-F0DAC4C1AC19}" destId="{04146FF9-6621-4E2C-ACD2-DF56D3403DF4}" srcOrd="0" destOrd="0" presId="urn:microsoft.com/office/officeart/2005/8/layout/orgChart1"/>
    <dgm:cxn modelId="{F6C4E462-0F3A-4088-A916-A80E7DCF7540}" type="presOf" srcId="{C639A48D-011B-49A8-A1B7-903FD4FC2C16}" destId="{D307B9ED-EA45-4CF4-81FB-C5F406CE444B}" srcOrd="0" destOrd="0" presId="urn:microsoft.com/office/officeart/2005/8/layout/orgChart1"/>
    <dgm:cxn modelId="{384E0A00-2C31-4525-B5E2-3C36F4DB0CB4}" type="presOf" srcId="{5CD76534-F0DA-4048-83C2-7AAD0A299124}" destId="{68EC53AB-C6D7-43B8-ADA8-CE5C3ABD6F8E}" srcOrd="1" destOrd="0" presId="urn:microsoft.com/office/officeart/2005/8/layout/orgChart1"/>
    <dgm:cxn modelId="{73040339-AE58-4A0E-9F22-276ADF3217D3}" type="presOf" srcId="{6F7A3453-6A68-49B7-B453-0D93D258848D}" destId="{7E0F92C5-A3A7-43D3-98F9-E45201E0EC3B}" srcOrd="0" destOrd="0" presId="urn:microsoft.com/office/officeart/2005/8/layout/orgChart1"/>
    <dgm:cxn modelId="{6BFF0EA4-7CF4-4E62-92F4-2AD07933D9BB}" type="presOf" srcId="{2B0881BB-2B42-454D-A4BA-0A126943F3EC}" destId="{566DBEA2-9CEC-49A5-B465-0D64BE8C4219}" srcOrd="0" destOrd="0" presId="urn:microsoft.com/office/officeart/2005/8/layout/orgChart1"/>
    <dgm:cxn modelId="{757C033A-9EC8-40B9-AE7F-C203AE8DBA11}" type="presParOf" srcId="{C2285580-CE20-4B3C-96CF-D2D6C7E162C1}" destId="{4D59AB07-6AB2-4EAD-9358-CE6FD393F8EC}" srcOrd="0" destOrd="0" presId="urn:microsoft.com/office/officeart/2005/8/layout/orgChart1"/>
    <dgm:cxn modelId="{88E36587-E7FC-4424-838F-A0CCD0CFC412}" type="presParOf" srcId="{4D59AB07-6AB2-4EAD-9358-CE6FD393F8EC}" destId="{DBE07E95-D34C-4F9B-ACF2-ED490F5D90A9}" srcOrd="0" destOrd="0" presId="urn:microsoft.com/office/officeart/2005/8/layout/orgChart1"/>
    <dgm:cxn modelId="{D6E15857-1BB0-4223-AA81-C79B1E5B2CD9}" type="presParOf" srcId="{DBE07E95-D34C-4F9B-ACF2-ED490F5D90A9}" destId="{67BB925F-EF52-4E0E-B536-FB33EFC2B44A}" srcOrd="0" destOrd="0" presId="urn:microsoft.com/office/officeart/2005/8/layout/orgChart1"/>
    <dgm:cxn modelId="{60F812B3-1EB9-4067-9B32-BA57621A49DF}" type="presParOf" srcId="{DBE07E95-D34C-4F9B-ACF2-ED490F5D90A9}" destId="{59B3AC14-E72C-44DA-A4D1-6F636EDF0BDB}" srcOrd="1" destOrd="0" presId="urn:microsoft.com/office/officeart/2005/8/layout/orgChart1"/>
    <dgm:cxn modelId="{3D2DBD57-2B95-447B-877D-F73A767DB3BD}" type="presParOf" srcId="{4D59AB07-6AB2-4EAD-9358-CE6FD393F8EC}" destId="{C4245B66-3A6E-4E94-8CA2-15D2A1958F70}" srcOrd="1" destOrd="0" presId="urn:microsoft.com/office/officeart/2005/8/layout/orgChart1"/>
    <dgm:cxn modelId="{E66D1D8C-73A7-4728-AD4E-314EA60B4AB8}" type="presParOf" srcId="{C4245B66-3A6E-4E94-8CA2-15D2A1958F70}" destId="{04146FF9-6621-4E2C-ACD2-DF56D3403DF4}" srcOrd="0" destOrd="0" presId="urn:microsoft.com/office/officeart/2005/8/layout/orgChart1"/>
    <dgm:cxn modelId="{A04869F7-BE0D-47A7-9089-B398E2C66B61}" type="presParOf" srcId="{C4245B66-3A6E-4E94-8CA2-15D2A1958F70}" destId="{6CDB84AA-0F2B-4CE0-A457-DC69DA58C613}" srcOrd="1" destOrd="0" presId="urn:microsoft.com/office/officeart/2005/8/layout/orgChart1"/>
    <dgm:cxn modelId="{779125B0-AFEB-42B8-9364-3EAD71C5C152}" type="presParOf" srcId="{6CDB84AA-0F2B-4CE0-A457-DC69DA58C613}" destId="{CCBBEA0F-DD12-4872-A100-703B31984991}" srcOrd="0" destOrd="0" presId="urn:microsoft.com/office/officeart/2005/8/layout/orgChart1"/>
    <dgm:cxn modelId="{ECB67515-220A-4FDD-B1B1-EF57B16DE69C}" type="presParOf" srcId="{CCBBEA0F-DD12-4872-A100-703B31984991}" destId="{92D27DFC-7BA7-4723-8FBF-4858D4C2F9D8}" srcOrd="0" destOrd="0" presId="urn:microsoft.com/office/officeart/2005/8/layout/orgChart1"/>
    <dgm:cxn modelId="{982EE1E4-8220-40A3-B5AC-81509B6853D3}" type="presParOf" srcId="{CCBBEA0F-DD12-4872-A100-703B31984991}" destId="{D50CB272-05BE-4250-8DBC-8EF61C462EE1}" srcOrd="1" destOrd="0" presId="urn:microsoft.com/office/officeart/2005/8/layout/orgChart1"/>
    <dgm:cxn modelId="{6AF708D8-AA9F-41FD-A2C5-C179DCE4EE7C}" type="presParOf" srcId="{6CDB84AA-0F2B-4CE0-A457-DC69DA58C613}" destId="{3FA8A4AA-BEDC-4C72-9A39-CEB7796684CA}" srcOrd="1" destOrd="0" presId="urn:microsoft.com/office/officeart/2005/8/layout/orgChart1"/>
    <dgm:cxn modelId="{FA064E21-B783-4FFE-AA7E-7ED9DB264AE8}" type="presParOf" srcId="{3FA8A4AA-BEDC-4C72-9A39-CEB7796684CA}" destId="{0916C2B1-13C1-4528-A152-BF459C6AB5CC}" srcOrd="0" destOrd="0" presId="urn:microsoft.com/office/officeart/2005/8/layout/orgChart1"/>
    <dgm:cxn modelId="{070BEA36-E122-40D1-94E3-F725B20CB0CB}" type="presParOf" srcId="{3FA8A4AA-BEDC-4C72-9A39-CEB7796684CA}" destId="{94BD3F7E-0ED1-41F5-850B-2B17E41C3C05}" srcOrd="1" destOrd="0" presId="urn:microsoft.com/office/officeart/2005/8/layout/orgChart1"/>
    <dgm:cxn modelId="{86907FAA-E2E2-4E5E-B0D6-44E0AE29AD5C}" type="presParOf" srcId="{94BD3F7E-0ED1-41F5-850B-2B17E41C3C05}" destId="{033749B9-2237-4FE9-98FE-87E9FBE3B493}" srcOrd="0" destOrd="0" presId="urn:microsoft.com/office/officeart/2005/8/layout/orgChart1"/>
    <dgm:cxn modelId="{3831AEA5-BB39-4C2C-8E7B-E875D026A7C5}" type="presParOf" srcId="{033749B9-2237-4FE9-98FE-87E9FBE3B493}" destId="{C8F868FF-8A21-499B-B610-48496722E0B2}" srcOrd="0" destOrd="0" presId="urn:microsoft.com/office/officeart/2005/8/layout/orgChart1"/>
    <dgm:cxn modelId="{37DD91E6-371D-4C7F-AD1F-E3172342F0E8}" type="presParOf" srcId="{033749B9-2237-4FE9-98FE-87E9FBE3B493}" destId="{AEECEA34-B357-4E7D-B6A5-24853AE5EA96}" srcOrd="1" destOrd="0" presId="urn:microsoft.com/office/officeart/2005/8/layout/orgChart1"/>
    <dgm:cxn modelId="{AAF04E80-6875-4131-9EA2-496BFCEC7861}" type="presParOf" srcId="{94BD3F7E-0ED1-41F5-850B-2B17E41C3C05}" destId="{F167FF5E-E78F-4C25-8C8D-B94F5FD84FF9}" srcOrd="1" destOrd="0" presId="urn:microsoft.com/office/officeart/2005/8/layout/orgChart1"/>
    <dgm:cxn modelId="{E4FB2E35-DC01-4EA7-901F-012049C31658}" type="presParOf" srcId="{94BD3F7E-0ED1-41F5-850B-2B17E41C3C05}" destId="{D004F6D2-2C66-4868-8E40-DC07DAE3DA9E}" srcOrd="2" destOrd="0" presId="urn:microsoft.com/office/officeart/2005/8/layout/orgChart1"/>
    <dgm:cxn modelId="{29A353AC-0A6C-437E-9CB0-EB2F4A18F352}" type="presParOf" srcId="{6CDB84AA-0F2B-4CE0-A457-DC69DA58C613}" destId="{F2DD8280-734F-4FE1-9056-BF0B11C25F9D}" srcOrd="2" destOrd="0" presId="urn:microsoft.com/office/officeart/2005/8/layout/orgChart1"/>
    <dgm:cxn modelId="{1D43B9FF-92A0-48F5-8C89-665AA47BF714}" type="presParOf" srcId="{C4245B66-3A6E-4E94-8CA2-15D2A1958F70}" destId="{B2C1C8D0-79D1-4CDF-B5DB-DD97727AE991}" srcOrd="2" destOrd="0" presId="urn:microsoft.com/office/officeart/2005/8/layout/orgChart1"/>
    <dgm:cxn modelId="{06C6D3FE-930B-45FB-8EC5-AF5B5BF122A3}" type="presParOf" srcId="{C4245B66-3A6E-4E94-8CA2-15D2A1958F70}" destId="{E1B08506-5079-4F89-9806-3C1EF587C9CA}" srcOrd="3" destOrd="0" presId="urn:microsoft.com/office/officeart/2005/8/layout/orgChart1"/>
    <dgm:cxn modelId="{4396F25B-C343-471B-A490-D2D70F42341E}" type="presParOf" srcId="{E1B08506-5079-4F89-9806-3C1EF587C9CA}" destId="{B2FA3DB3-4A2F-4572-BB70-0D68F8824F29}" srcOrd="0" destOrd="0" presId="urn:microsoft.com/office/officeart/2005/8/layout/orgChart1"/>
    <dgm:cxn modelId="{E036FEDF-59FE-46FD-BEED-2AFA31155288}" type="presParOf" srcId="{B2FA3DB3-4A2F-4572-BB70-0D68F8824F29}" destId="{4B6B2521-224F-4E15-8FC5-9F514A0392BF}" srcOrd="0" destOrd="0" presId="urn:microsoft.com/office/officeart/2005/8/layout/orgChart1"/>
    <dgm:cxn modelId="{166AB2C5-A3EC-4CD2-9B6B-949B75FFD574}" type="presParOf" srcId="{B2FA3DB3-4A2F-4572-BB70-0D68F8824F29}" destId="{EDF92A76-4FB3-4A83-8A64-FBD7232B6B93}" srcOrd="1" destOrd="0" presId="urn:microsoft.com/office/officeart/2005/8/layout/orgChart1"/>
    <dgm:cxn modelId="{72A4A4CE-65A3-48E0-902E-B540972888F3}" type="presParOf" srcId="{E1B08506-5079-4F89-9806-3C1EF587C9CA}" destId="{F4FF09FE-F322-4DD4-B811-7DD767B3015C}" srcOrd="1" destOrd="0" presId="urn:microsoft.com/office/officeart/2005/8/layout/orgChart1"/>
    <dgm:cxn modelId="{9B77CCCE-2CF8-40A6-9D39-057374863F8F}" type="presParOf" srcId="{F4FF09FE-F322-4DD4-B811-7DD767B3015C}" destId="{7E0F92C5-A3A7-43D3-98F9-E45201E0EC3B}" srcOrd="0" destOrd="0" presId="urn:microsoft.com/office/officeart/2005/8/layout/orgChart1"/>
    <dgm:cxn modelId="{9FE69279-659B-45F7-A56D-248939A24D94}" type="presParOf" srcId="{F4FF09FE-F322-4DD4-B811-7DD767B3015C}" destId="{3B87C23D-5830-45C1-A8A1-50FC2E08DEC7}" srcOrd="1" destOrd="0" presId="urn:microsoft.com/office/officeart/2005/8/layout/orgChart1"/>
    <dgm:cxn modelId="{CDDE470A-35F1-4B8A-9DD5-453DE5E66B83}" type="presParOf" srcId="{3B87C23D-5830-45C1-A8A1-50FC2E08DEC7}" destId="{1EED967E-5A61-48FE-8D04-78D1929682FB}" srcOrd="0" destOrd="0" presId="urn:microsoft.com/office/officeart/2005/8/layout/orgChart1"/>
    <dgm:cxn modelId="{B802BE1F-60DB-44DC-A017-8D8626ACB9BC}" type="presParOf" srcId="{1EED967E-5A61-48FE-8D04-78D1929682FB}" destId="{EFC08D02-0EB2-412D-9050-C62022AD34A9}" srcOrd="0" destOrd="0" presId="urn:microsoft.com/office/officeart/2005/8/layout/orgChart1"/>
    <dgm:cxn modelId="{A913A88C-C661-4C9A-884D-8F3337EF7E72}" type="presParOf" srcId="{1EED967E-5A61-48FE-8D04-78D1929682FB}" destId="{3516E173-EF67-4249-AF22-2DC1B470B333}" srcOrd="1" destOrd="0" presId="urn:microsoft.com/office/officeart/2005/8/layout/orgChart1"/>
    <dgm:cxn modelId="{D1D5A1E4-0F3E-4C1D-96DA-574158683DD6}" type="presParOf" srcId="{3B87C23D-5830-45C1-A8A1-50FC2E08DEC7}" destId="{A20C8BC3-5347-4F5C-86B4-DAE0241BCEE5}" srcOrd="1" destOrd="0" presId="urn:microsoft.com/office/officeart/2005/8/layout/orgChart1"/>
    <dgm:cxn modelId="{6B1515BC-02A9-4116-8E71-87D9B012CA07}" type="presParOf" srcId="{3B87C23D-5830-45C1-A8A1-50FC2E08DEC7}" destId="{B5BD1D83-6342-432D-A87A-4AF497E3CECB}" srcOrd="2" destOrd="0" presId="urn:microsoft.com/office/officeart/2005/8/layout/orgChart1"/>
    <dgm:cxn modelId="{576E32ED-9D23-48CF-A05E-B2EFED878896}" type="presParOf" srcId="{E1B08506-5079-4F89-9806-3C1EF587C9CA}" destId="{5D434532-0322-4475-A55E-1816341AEC14}" srcOrd="2" destOrd="0" presId="urn:microsoft.com/office/officeart/2005/8/layout/orgChart1"/>
    <dgm:cxn modelId="{74D8BE4A-1FCB-4278-81C8-451F8E80AA4C}" type="presParOf" srcId="{C4245B66-3A6E-4E94-8CA2-15D2A1958F70}" destId="{566DBEA2-9CEC-49A5-B465-0D64BE8C4219}" srcOrd="4" destOrd="0" presId="urn:microsoft.com/office/officeart/2005/8/layout/orgChart1"/>
    <dgm:cxn modelId="{B34C8E36-E2ED-4A5E-ADF4-A5F3E5E0BD20}" type="presParOf" srcId="{C4245B66-3A6E-4E94-8CA2-15D2A1958F70}" destId="{E3EFEDED-7974-401D-9CBE-63DF36B3DA17}" srcOrd="5" destOrd="0" presId="urn:microsoft.com/office/officeart/2005/8/layout/orgChart1"/>
    <dgm:cxn modelId="{E5D5002D-15D8-4DB2-A3D4-4A6582E4A882}" type="presParOf" srcId="{E3EFEDED-7974-401D-9CBE-63DF36B3DA17}" destId="{FC5C7393-6F52-42F2-BA84-B508672EBDC0}" srcOrd="0" destOrd="0" presId="urn:microsoft.com/office/officeart/2005/8/layout/orgChart1"/>
    <dgm:cxn modelId="{4C8D5218-3EA1-4428-AE6D-3A816CBB516A}" type="presParOf" srcId="{FC5C7393-6F52-42F2-BA84-B508672EBDC0}" destId="{65C8007F-F5F5-4CE8-A654-9720001B38EC}" srcOrd="0" destOrd="0" presId="urn:microsoft.com/office/officeart/2005/8/layout/orgChart1"/>
    <dgm:cxn modelId="{122CEEE0-7FCD-4422-9DB0-C9B5792E46D3}" type="presParOf" srcId="{FC5C7393-6F52-42F2-BA84-B508672EBDC0}" destId="{68EC53AB-C6D7-43B8-ADA8-CE5C3ABD6F8E}" srcOrd="1" destOrd="0" presId="urn:microsoft.com/office/officeart/2005/8/layout/orgChart1"/>
    <dgm:cxn modelId="{9E9A7A03-D14E-4B5D-80E1-E29AD31015F9}" type="presParOf" srcId="{E3EFEDED-7974-401D-9CBE-63DF36B3DA17}" destId="{D5FD0310-3E26-47A3-8A2C-A8A1E46CDEF9}" srcOrd="1" destOrd="0" presId="urn:microsoft.com/office/officeart/2005/8/layout/orgChart1"/>
    <dgm:cxn modelId="{F344B8EE-4CEA-4861-BE2A-E864115D1C00}" type="presParOf" srcId="{D5FD0310-3E26-47A3-8A2C-A8A1E46CDEF9}" destId="{39E14166-D50E-4D58-A29E-8571B888036C}" srcOrd="0" destOrd="0" presId="urn:microsoft.com/office/officeart/2005/8/layout/orgChart1"/>
    <dgm:cxn modelId="{13AD5F0D-DC11-4328-ABE2-7F2822323B2E}" type="presParOf" srcId="{D5FD0310-3E26-47A3-8A2C-A8A1E46CDEF9}" destId="{6B0F5965-68EE-47B7-8084-C73B4EAC6CFF}" srcOrd="1" destOrd="0" presId="urn:microsoft.com/office/officeart/2005/8/layout/orgChart1"/>
    <dgm:cxn modelId="{9841C140-5F23-47A7-A93D-CABE196DE4CA}" type="presParOf" srcId="{6B0F5965-68EE-47B7-8084-C73B4EAC6CFF}" destId="{EECB30F4-1C2F-4641-9D4B-B884AE6F6B2F}" srcOrd="0" destOrd="0" presId="urn:microsoft.com/office/officeart/2005/8/layout/orgChart1"/>
    <dgm:cxn modelId="{B1634CC5-8BCF-44ED-9381-E3E16951BFE8}" type="presParOf" srcId="{EECB30F4-1C2F-4641-9D4B-B884AE6F6B2F}" destId="{D307B9ED-EA45-4CF4-81FB-C5F406CE444B}" srcOrd="0" destOrd="0" presId="urn:microsoft.com/office/officeart/2005/8/layout/orgChart1"/>
    <dgm:cxn modelId="{439AFD76-3022-4AD1-9227-22DDBA7640BD}" type="presParOf" srcId="{EECB30F4-1C2F-4641-9D4B-B884AE6F6B2F}" destId="{4AB2430A-4158-4AE7-AF57-FE9BBFEBF347}" srcOrd="1" destOrd="0" presId="urn:microsoft.com/office/officeart/2005/8/layout/orgChart1"/>
    <dgm:cxn modelId="{D90C98D4-BD67-4E4D-80C2-146DF0932B1E}" type="presParOf" srcId="{6B0F5965-68EE-47B7-8084-C73B4EAC6CFF}" destId="{CDB7A1B8-74CB-464B-A9E9-F6E8174FDD5C}" srcOrd="1" destOrd="0" presId="urn:microsoft.com/office/officeart/2005/8/layout/orgChart1"/>
    <dgm:cxn modelId="{876967FF-2CD0-40D4-9E15-6709318E5777}" type="presParOf" srcId="{6B0F5965-68EE-47B7-8084-C73B4EAC6CFF}" destId="{704C7B56-B49F-426F-BF33-AC747244B3F2}" srcOrd="2" destOrd="0" presId="urn:microsoft.com/office/officeart/2005/8/layout/orgChart1"/>
    <dgm:cxn modelId="{C778E45A-823B-49B1-B15E-34A50521AF06}" type="presParOf" srcId="{E3EFEDED-7974-401D-9CBE-63DF36B3DA17}" destId="{118C899B-E532-4393-BC67-878931F9AE2B}" srcOrd="2" destOrd="0" presId="urn:microsoft.com/office/officeart/2005/8/layout/orgChart1"/>
    <dgm:cxn modelId="{E609BE4F-7A1C-4652-809B-DE96CBD1612F}" type="presParOf" srcId="{4D59AB07-6AB2-4EAD-9358-CE6FD393F8EC}" destId="{7653846E-245E-4D39-92B4-40DF6793E52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14166-D50E-4D58-A29E-8571B888036C}">
      <dsp:nvSpPr>
        <dsp:cNvPr id="0" name=""/>
        <dsp:cNvSpPr/>
      </dsp:nvSpPr>
      <dsp:spPr>
        <a:xfrm>
          <a:off x="7565443" y="2719130"/>
          <a:ext cx="91440" cy="149990"/>
        </a:xfrm>
        <a:custGeom>
          <a:avLst/>
          <a:gdLst/>
          <a:ahLst/>
          <a:cxnLst/>
          <a:rect l="0" t="0" r="0" b="0"/>
          <a:pathLst>
            <a:path>
              <a:moveTo>
                <a:pt x="130418" y="0"/>
              </a:moveTo>
              <a:lnTo>
                <a:pt x="130418" y="55057"/>
              </a:lnTo>
              <a:lnTo>
                <a:pt x="45720" y="55057"/>
              </a:lnTo>
              <a:lnTo>
                <a:pt x="45720" y="1499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6DBEA2-9CEC-49A5-B465-0D64BE8C4219}">
      <dsp:nvSpPr>
        <dsp:cNvPr id="0" name=""/>
        <dsp:cNvSpPr/>
      </dsp:nvSpPr>
      <dsp:spPr>
        <a:xfrm>
          <a:off x="4792501" y="1596904"/>
          <a:ext cx="2903360" cy="185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865"/>
              </a:lnTo>
              <a:lnTo>
                <a:pt x="2903360" y="90865"/>
              </a:lnTo>
              <a:lnTo>
                <a:pt x="2903360" y="185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F92C5-A3A7-43D3-98F9-E45201E0EC3B}">
      <dsp:nvSpPr>
        <dsp:cNvPr id="0" name=""/>
        <dsp:cNvSpPr/>
      </dsp:nvSpPr>
      <dsp:spPr>
        <a:xfrm>
          <a:off x="4674132" y="2737190"/>
          <a:ext cx="91440" cy="101479"/>
        </a:xfrm>
        <a:custGeom>
          <a:avLst/>
          <a:gdLst/>
          <a:ahLst/>
          <a:cxnLst/>
          <a:rect l="0" t="0" r="0" b="0"/>
          <a:pathLst>
            <a:path>
              <a:moveTo>
                <a:pt x="55195" y="0"/>
              </a:moveTo>
              <a:lnTo>
                <a:pt x="55195" y="6545"/>
              </a:lnTo>
              <a:lnTo>
                <a:pt x="45720" y="6545"/>
              </a:lnTo>
              <a:lnTo>
                <a:pt x="45720" y="1014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C1C8D0-79D1-4CDF-B5DB-DD97727AE991}">
      <dsp:nvSpPr>
        <dsp:cNvPr id="0" name=""/>
        <dsp:cNvSpPr/>
      </dsp:nvSpPr>
      <dsp:spPr>
        <a:xfrm>
          <a:off x="4683607" y="1596904"/>
          <a:ext cx="91440" cy="185798"/>
        </a:xfrm>
        <a:custGeom>
          <a:avLst/>
          <a:gdLst/>
          <a:ahLst/>
          <a:cxnLst/>
          <a:rect l="0" t="0" r="0" b="0"/>
          <a:pathLst>
            <a:path>
              <a:moveTo>
                <a:pt x="108893" y="0"/>
              </a:moveTo>
              <a:lnTo>
                <a:pt x="108893" y="90865"/>
              </a:lnTo>
              <a:lnTo>
                <a:pt x="45720" y="90865"/>
              </a:lnTo>
              <a:lnTo>
                <a:pt x="45720" y="185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6C2B1-13C1-4528-A152-BF459C6AB5CC}">
      <dsp:nvSpPr>
        <dsp:cNvPr id="0" name=""/>
        <dsp:cNvSpPr/>
      </dsp:nvSpPr>
      <dsp:spPr>
        <a:xfrm>
          <a:off x="1602564" y="2616303"/>
          <a:ext cx="91440" cy="185215"/>
        </a:xfrm>
        <a:custGeom>
          <a:avLst/>
          <a:gdLst/>
          <a:ahLst/>
          <a:cxnLst/>
          <a:rect l="0" t="0" r="0" b="0"/>
          <a:pathLst>
            <a:path>
              <a:moveTo>
                <a:pt x="61262" y="0"/>
              </a:moveTo>
              <a:lnTo>
                <a:pt x="61262" y="90281"/>
              </a:lnTo>
              <a:lnTo>
                <a:pt x="45720" y="90281"/>
              </a:lnTo>
              <a:lnTo>
                <a:pt x="45720" y="1852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46FF9-6621-4E2C-ACD2-DF56D3403DF4}">
      <dsp:nvSpPr>
        <dsp:cNvPr id="0" name=""/>
        <dsp:cNvSpPr/>
      </dsp:nvSpPr>
      <dsp:spPr>
        <a:xfrm>
          <a:off x="1663826" y="1596904"/>
          <a:ext cx="3128674" cy="147631"/>
        </a:xfrm>
        <a:custGeom>
          <a:avLst/>
          <a:gdLst/>
          <a:ahLst/>
          <a:cxnLst/>
          <a:rect l="0" t="0" r="0" b="0"/>
          <a:pathLst>
            <a:path>
              <a:moveTo>
                <a:pt x="3128674" y="0"/>
              </a:moveTo>
              <a:lnTo>
                <a:pt x="3128674" y="52697"/>
              </a:lnTo>
              <a:lnTo>
                <a:pt x="0" y="52697"/>
              </a:lnTo>
              <a:lnTo>
                <a:pt x="0" y="1476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B925F-EF52-4E0E-B536-FB33EFC2B44A}">
      <dsp:nvSpPr>
        <dsp:cNvPr id="0" name=""/>
        <dsp:cNvSpPr/>
      </dsp:nvSpPr>
      <dsp:spPr>
        <a:xfrm>
          <a:off x="1354060" y="48445"/>
          <a:ext cx="6876882" cy="1548459"/>
        </a:xfrm>
        <a:prstGeom prst="round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rgbClr val="00206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spc="0" normalizeH="0" baseline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8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</a:rPr>
            <a:t>Здоровьесберегающие технологии, используемые в ДОУ</a:t>
          </a:r>
        </a:p>
      </dsp:txBody>
      <dsp:txXfrm>
        <a:off x="1429650" y="124035"/>
        <a:ext cx="6725702" cy="1397279"/>
      </dsp:txXfrm>
    </dsp:sp>
    <dsp:sp modelId="{92D27DFC-7BA7-4723-8FBF-4858D4C2F9D8}">
      <dsp:nvSpPr>
        <dsp:cNvPr id="0" name=""/>
        <dsp:cNvSpPr/>
      </dsp:nvSpPr>
      <dsp:spPr>
        <a:xfrm>
          <a:off x="476951" y="1744535"/>
          <a:ext cx="2373750" cy="871767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solidFill>
            <a:srgbClr val="030CB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rPr>
            <a:t>Коррекционные</a:t>
          </a:r>
          <a:endParaRPr kumimoji="0" lang="ru-RU" sz="1800" b="1" i="0" u="none" strike="noStrike" kern="1200" cap="none" normalizeH="0" baseline="0" dirty="0" smtClean="0">
            <a:ln>
              <a:noFill/>
            </a:ln>
            <a:solidFill>
              <a:srgbClr val="008000"/>
            </a:solidFill>
            <a:effectLst/>
            <a:latin typeface="Verdana" pitchFamily="34" charset="0"/>
          </a:endParaRPr>
        </a:p>
      </dsp:txBody>
      <dsp:txXfrm>
        <a:off x="519507" y="1787091"/>
        <a:ext cx="2288638" cy="786655"/>
      </dsp:txXfrm>
    </dsp:sp>
    <dsp:sp modelId="{C8F868FF-8A21-499B-B610-48496722E0B2}">
      <dsp:nvSpPr>
        <dsp:cNvPr id="0" name=""/>
        <dsp:cNvSpPr/>
      </dsp:nvSpPr>
      <dsp:spPr>
        <a:xfrm>
          <a:off x="195965" y="2801518"/>
          <a:ext cx="2904637" cy="2934763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8575">
          <a:solidFill>
            <a:srgbClr val="0066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rgbClr val="030CBD"/>
            </a:solidFill>
            <a:effectLst/>
            <a:latin typeface="Verdan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Артикуляционная,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 дыхательная гимнастика,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фонетическая ритмика,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 </a:t>
          </a: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биоэнергопластика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кинезиологические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Verdana" pitchFamily="34" charset="0"/>
            </a:rPr>
            <a:t> упражнения</a:t>
          </a:r>
        </a:p>
      </dsp:txBody>
      <dsp:txXfrm>
        <a:off x="195965" y="2801518"/>
        <a:ext cx="2904637" cy="2934763"/>
      </dsp:txXfrm>
    </dsp:sp>
    <dsp:sp modelId="{4B6B2521-224F-4E15-8FC5-9F514A0392BF}">
      <dsp:nvSpPr>
        <dsp:cNvPr id="0" name=""/>
        <dsp:cNvSpPr/>
      </dsp:nvSpPr>
      <dsp:spPr>
        <a:xfrm>
          <a:off x="3512652" y="1782703"/>
          <a:ext cx="2433350" cy="954486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solidFill>
            <a:srgbClr val="030CB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rPr>
            <a:t>Обучение здоровому образу жизни </a:t>
          </a:r>
        </a:p>
      </dsp:txBody>
      <dsp:txXfrm>
        <a:off x="3559246" y="1829297"/>
        <a:ext cx="2340162" cy="861298"/>
      </dsp:txXfrm>
    </dsp:sp>
    <dsp:sp modelId="{EFC08D02-0EB2-412D-9050-C62022AD34A9}">
      <dsp:nvSpPr>
        <dsp:cNvPr id="0" name=""/>
        <dsp:cNvSpPr/>
      </dsp:nvSpPr>
      <dsp:spPr>
        <a:xfrm>
          <a:off x="3338091" y="2838669"/>
          <a:ext cx="2763521" cy="2925193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8575">
          <a:solidFill>
            <a:srgbClr val="0066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rgbClr val="030CBD"/>
            </a:solidFill>
            <a:effectLst/>
            <a:latin typeface="Verdan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Психогимнастика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игротреннинги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игротерапия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коммуникативные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игры,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музыкотерапия,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психогимнастические</a:t>
          </a: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rgbClr val="B85808"/>
            </a:solidFill>
            <a:effectLst/>
            <a:latin typeface="Verdan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этюды, </a:t>
          </a: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самомассаж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релаксация,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B85808"/>
              </a:solidFill>
              <a:effectLst/>
              <a:latin typeface="Verdana" pitchFamily="34" charset="0"/>
            </a:rPr>
            <a:t>точечный массаж</a:t>
          </a:r>
        </a:p>
      </dsp:txBody>
      <dsp:txXfrm>
        <a:off x="3338091" y="2838669"/>
        <a:ext cx="2763521" cy="2925193"/>
      </dsp:txXfrm>
    </dsp:sp>
    <dsp:sp modelId="{65C8007F-F5F5-4CE8-A654-9720001B38EC}">
      <dsp:nvSpPr>
        <dsp:cNvPr id="0" name=""/>
        <dsp:cNvSpPr/>
      </dsp:nvSpPr>
      <dsp:spPr>
        <a:xfrm>
          <a:off x="6377648" y="1782703"/>
          <a:ext cx="2636427" cy="936426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solidFill>
            <a:srgbClr val="030CB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 </a:t>
          </a:r>
          <a:r>
            <a:rPr kumimoji="0" lang="ru-RU" sz="1600" b="1" i="0" u="none" strike="noStrike" kern="1200" cap="none" spc="0" normalizeH="0" baseline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rPr>
            <a:t>Сохранение и стимулирование здоровья</a:t>
          </a:r>
        </a:p>
      </dsp:txBody>
      <dsp:txXfrm>
        <a:off x="6423361" y="1828416"/>
        <a:ext cx="2545001" cy="845000"/>
      </dsp:txXfrm>
    </dsp:sp>
    <dsp:sp modelId="{D307B9ED-EA45-4CF4-81FB-C5F406CE444B}">
      <dsp:nvSpPr>
        <dsp:cNvPr id="0" name=""/>
        <dsp:cNvSpPr/>
      </dsp:nvSpPr>
      <dsp:spPr>
        <a:xfrm>
          <a:off x="6216256" y="2869120"/>
          <a:ext cx="2789813" cy="2861370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solidFill>
            <a:srgbClr val="030CB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Ритмопластика,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стретчинг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степ-аэробика,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 корригирующая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гимнастика,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пальчиковая гимнастика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гимнастика для глаз,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элементы йоги,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 подвижные игры,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rgbClr val="030CBD"/>
              </a:solidFill>
              <a:effectLst/>
              <a:latin typeface="Verdana" pitchFamily="34" charset="0"/>
            </a:rPr>
            <a:t>динамические паузы</a:t>
          </a:r>
        </a:p>
      </dsp:txBody>
      <dsp:txXfrm>
        <a:off x="6216256" y="2869120"/>
        <a:ext cx="2789813" cy="2861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5" tIns="48312" rIns="96625" bIns="48312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ru-RU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5" tIns="48312" rIns="96625" bIns="48312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0888"/>
            <a:ext cx="501173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60913"/>
            <a:ext cx="5510213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5" tIns="48312" rIns="96625" bIns="483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5" tIns="48312" rIns="96625" bIns="48312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ru-RU"/>
          </a:p>
        </p:txBody>
      </p:sp>
      <p:sp>
        <p:nvSpPr>
          <p:cNvPr id="1157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5" tIns="48312" rIns="96625" bIns="48312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A71DF395-A745-4E7B-A077-D730D73C5BB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3A554-1F89-407A-B181-5F1C7663DF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5793C-43D2-4527-8C88-0F381AC6E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8A340-CCF2-47AC-A0F8-D5BFF0CFE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9FFBE-75D8-466A-90FE-0428CE0A7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D98CB-391E-4DF6-8833-E5EDF8551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91289-5B67-4DC2-B6AC-DBC08B8C0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66C8D-AC65-4A59-AA8E-185E15DE9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0C057-FCA6-4CE0-910A-31612620B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3808B-D5C1-4570-97F9-AB5339D80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9050-993D-4C18-B2F3-36E9011DA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62DB0-CFD3-42CB-AAA7-F53CEBC86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186BF-28C3-4487-8583-294592644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948EAED-1D4C-49E7-923E-160ECF2AA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6" r:id="rId2"/>
    <p:sldLayoutId id="2147483915" r:id="rId3"/>
    <p:sldLayoutId id="2147483914" r:id="rId4"/>
    <p:sldLayoutId id="2147483913" r:id="rId5"/>
    <p:sldLayoutId id="2147483912" r:id="rId6"/>
    <p:sldLayoutId id="2147483911" r:id="rId7"/>
    <p:sldLayoutId id="2147483910" r:id="rId8"/>
    <p:sldLayoutId id="2147483909" r:id="rId9"/>
    <p:sldLayoutId id="2147483908" r:id="rId10"/>
    <p:sldLayoutId id="2147483907" r:id="rId11"/>
    <p:sldLayoutId id="2147483906" r:id="rId12"/>
  </p:sldLayoutIdLst>
  <p:transition spd="med"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1928813" y="214313"/>
            <a:ext cx="6929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1600" b="1" dirty="0">
                <a:solidFill>
                  <a:srgbClr val="008000"/>
                </a:solidFill>
                <a:latin typeface="+mj-lt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b="1" dirty="0">
                <a:solidFill>
                  <a:srgbClr val="008000"/>
                </a:solidFill>
                <a:latin typeface="+mj-lt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8000"/>
                </a:solidFill>
                <a:latin typeface="+mj-lt"/>
                <a:cs typeface="Times New Roman" pitchFamily="18" charset="0"/>
              </a:rPr>
              <a:t>«Центр развития ребенка – детский сад «Лучик»</a:t>
            </a:r>
            <a:r>
              <a:rPr lang="ru-RU" sz="1600" b="1" dirty="0">
                <a:solidFill>
                  <a:srgbClr val="008000"/>
                </a:solidFill>
                <a:latin typeface="+mj-lt"/>
                <a:cs typeface="Times New Roman" pitchFamily="18" charset="0"/>
              </a:rPr>
              <a:t/>
            </a:r>
            <a:br>
              <a:rPr lang="ru-RU" sz="1600" b="1" dirty="0">
                <a:solidFill>
                  <a:srgbClr val="008000"/>
                </a:solidFill>
                <a:latin typeface="+mj-lt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8000"/>
                </a:solidFill>
                <a:latin typeface="+mj-lt"/>
                <a:cs typeface="Times New Roman" pitchFamily="18" charset="0"/>
              </a:rPr>
              <a:t>г. Мичуринска Тамбовской области</a:t>
            </a:r>
            <a:endParaRPr lang="ru-RU" sz="1600" dirty="0">
              <a:solidFill>
                <a:srgbClr val="0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2000250" y="1928813"/>
            <a:ext cx="69294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Педагогический проект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Внедрение </a:t>
            </a:r>
            <a:r>
              <a:rPr lang="ru-RU" sz="28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технологий </a:t>
            </a:r>
            <a:endParaRPr lang="ru-RU" sz="28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ДОУ</a:t>
            </a:r>
            <a:endParaRPr lang="ru-RU" sz="2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Прямоугольник 5"/>
          <p:cNvSpPr>
            <a:spLocks noChangeArrowheads="1"/>
          </p:cNvSpPr>
          <p:nvPr/>
        </p:nvSpPr>
        <p:spPr bwMode="auto">
          <a:xfrm>
            <a:off x="3357027" y="4869160"/>
            <a:ext cx="5500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2813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Воспитатель: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defTabSz="912813"/>
            <a:r>
              <a:rPr lang="ru-RU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Мануева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Лариса Николаевна</a:t>
            </a:r>
            <a:endParaRPr lang="ru-RU" sz="24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2903"/>
            <a:ext cx="4350327" cy="326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684183"/>
            <a:ext cx="5329838" cy="3001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041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4" y="333900"/>
            <a:ext cx="5677755" cy="3197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175" y="3453117"/>
            <a:ext cx="5871303" cy="3306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998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0961"/>
            <a:ext cx="5656117" cy="3186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449638"/>
            <a:ext cx="4416152" cy="3312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619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56992"/>
            <a:ext cx="4031673" cy="3023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6838" y="92075"/>
            <a:ext cx="45720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ФОРМЫ РАБОТЫ С РОДИТЕЛЯМИ</a:t>
            </a:r>
            <a:endParaRPr lang="ru-RU" dirty="0">
              <a:cs typeface="+mn-cs"/>
            </a:endParaRP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250825" y="1290638"/>
            <a:ext cx="4572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B85808"/>
                </a:solidFill>
                <a:latin typeface="+mn-lt"/>
                <a:cs typeface="Times New Roman" pitchFamily="18" charset="0"/>
              </a:rPr>
              <a:t>Индивидуальные консультации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Семинары – практикумы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Информационные стенды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B85808"/>
                </a:solidFill>
                <a:latin typeface="+mn-lt"/>
                <a:cs typeface="Times New Roman" pitchFamily="18" charset="0"/>
              </a:rPr>
              <a:t>Семейные праздники, конкурсы, соревнования, походы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Дни и Недели открытых дверей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Детско-родительские проекты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B85808"/>
                </a:solidFill>
                <a:latin typeface="+mn-lt"/>
                <a:cs typeface="Times New Roman" pitchFamily="18" charset="0"/>
              </a:rPr>
              <a:t>Телефон доверия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4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Анкетирование</a:t>
            </a:r>
            <a:r>
              <a:rPr lang="ru-RU" sz="24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616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6792"/>
            <a:ext cx="7272808" cy="4090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532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5035" y="496712"/>
            <a:ext cx="8003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ОЦЕНКА РЕЗУЛЬТАОВ РАБОТЫ</a:t>
            </a:r>
            <a:endParaRPr lang="ru-RU" dirty="0">
              <a:solidFill>
                <a:schemeClr val="accent3">
                  <a:lumMod val="75000"/>
                </a:schemeClr>
              </a:solidFill>
              <a:cs typeface="+mn-cs"/>
            </a:endParaRP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250824" y="1290638"/>
            <a:ext cx="7849568" cy="589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 smtClean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заболеваемости и повышение уровня здоровья детей, овладение знаниями о здоровом образе жизни, осознание детьми ответственности за свое здоровье, повышение уровня профессионального мастерства у педагогов. 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системы </a:t>
            </a:r>
            <a:r>
              <a:rPr lang="ru-RU" b="1" dirty="0" err="1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деятельности, с </a:t>
            </a:r>
            <a:r>
              <a:rPr lang="ru-RU" b="1" dirty="0" smtClean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учетом </a:t>
            </a: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потребностей, ресурсов, условий детского сада;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Улучшение результатов мониторинга физических качеств детей;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и внедрение комплекса профилактических и коррекционно-оздоровительных мероприятий как фактора формирования здоровья детей;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интереса детей к физическим упражнениям и спорту;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и </a:t>
            </a:r>
            <a:r>
              <a:rPr lang="ru-RU" b="1" dirty="0" err="1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валеологической</a:t>
            </a: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культуры работников ДОУ;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единого </a:t>
            </a:r>
            <a:r>
              <a:rPr lang="ru-RU" b="1" dirty="0" err="1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–образовательного пространства на основе доверительных партнерских отношений сотрудников ДОУ с родителями;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rajan Pro"/>
              <a:buChar char="-"/>
            </a:pPr>
            <a:r>
              <a:rPr lang="ru-RU" b="1" dirty="0">
                <a:solidFill>
                  <a:srgbClr val="0066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Осознание родителей и воспитанников пониманию смысла здорового образа жизни и влияние на состояние здоровья;</a:t>
            </a:r>
            <a:endParaRPr lang="ru-RU" b="1" dirty="0">
              <a:solidFill>
                <a:srgbClr val="0066FF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7155" algn="just">
              <a:spcAft>
                <a:spcPts val="0"/>
              </a:spcAft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rgbClr val="0066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400" b="1" dirty="0" smtClean="0">
                <a:solidFill>
                  <a:srgbClr val="008000"/>
                </a:solidFill>
                <a:latin typeface="+mn-lt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8000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30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288"/>
            <a:ext cx="5947632" cy="3349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1"/>
          <a:stretch/>
        </p:blipFill>
        <p:spPr>
          <a:xfrm>
            <a:off x="3301084" y="3363689"/>
            <a:ext cx="5652120" cy="336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055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11" y="416839"/>
            <a:ext cx="4824536" cy="361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7" y="1727732"/>
            <a:ext cx="3461264" cy="4615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253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Прямоугольник 4"/>
          <p:cNvSpPr>
            <a:spLocks noChangeArrowheads="1"/>
          </p:cNvSpPr>
          <p:nvPr/>
        </p:nvSpPr>
        <p:spPr bwMode="auto">
          <a:xfrm>
            <a:off x="884237" y="181768"/>
            <a:ext cx="66325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30CBD"/>
                </a:solidFill>
                <a:latin typeface="+mn-lt"/>
                <a:cs typeface="Calibri" pitchFamily="34" charset="0"/>
              </a:rPr>
              <a:t>Эффективность использования </a:t>
            </a:r>
            <a:r>
              <a:rPr lang="ru-RU" sz="2800" b="1" dirty="0" err="1">
                <a:solidFill>
                  <a:srgbClr val="030CBD"/>
                </a:solidFill>
                <a:latin typeface="+mn-lt"/>
                <a:cs typeface="Calibri" pitchFamily="34" charset="0"/>
              </a:rPr>
              <a:t>здоровьесберегающих</a:t>
            </a:r>
            <a:r>
              <a:rPr lang="ru-RU" sz="2800" b="1" dirty="0">
                <a:solidFill>
                  <a:srgbClr val="030CBD"/>
                </a:solidFill>
                <a:latin typeface="+mn-lt"/>
                <a:cs typeface="Calibri" pitchFamily="34" charset="0"/>
              </a:rPr>
              <a:t> технологий</a:t>
            </a:r>
            <a:endParaRPr lang="ru-RU" sz="2800" b="1" dirty="0">
              <a:solidFill>
                <a:srgbClr val="030CBD"/>
              </a:solidFill>
              <a:latin typeface="+mn-lt"/>
            </a:endParaRPr>
          </a:p>
        </p:txBody>
      </p:sp>
      <p:sp>
        <p:nvSpPr>
          <p:cNvPr id="35845" name="Прямоугольник 6"/>
          <p:cNvSpPr>
            <a:spLocks noChangeArrowheads="1"/>
          </p:cNvSpPr>
          <p:nvPr/>
        </p:nvSpPr>
        <p:spPr bwMode="auto">
          <a:xfrm>
            <a:off x="127000" y="1412875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000" b="1" dirty="0">
                <a:solidFill>
                  <a:srgbClr val="008000"/>
                </a:solidFill>
                <a:latin typeface="Times New Roman" pitchFamily="18" charset="0"/>
                <a:cs typeface="Calibri" pitchFamily="34" charset="0"/>
              </a:rPr>
              <a:t>  </a:t>
            </a:r>
            <a:r>
              <a:rPr lang="ru-RU" sz="2000" b="1" dirty="0">
                <a:solidFill>
                  <a:srgbClr val="008000"/>
                </a:solidFill>
                <a:latin typeface="+mn-lt"/>
                <a:cs typeface="Calibri" pitchFamily="34" charset="0"/>
              </a:rPr>
              <a:t>Положительная динамика уровня физического развития детей</a:t>
            </a:r>
            <a:endParaRPr lang="ru-RU" sz="2000" b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35846" name="Прямоугольник 7"/>
          <p:cNvSpPr>
            <a:spLocks noChangeArrowheads="1"/>
          </p:cNvSpPr>
          <p:nvPr/>
        </p:nvSpPr>
        <p:spPr bwMode="auto">
          <a:xfrm>
            <a:off x="4211638" y="2138363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000" b="1" dirty="0">
                <a:solidFill>
                  <a:srgbClr val="B85808"/>
                </a:solidFill>
                <a:latin typeface="Times New Roman" pitchFamily="18" charset="0"/>
                <a:cs typeface="Calibri" pitchFamily="34" charset="0"/>
              </a:rPr>
              <a:t>  </a:t>
            </a:r>
            <a:r>
              <a:rPr lang="ru-RU" sz="2000" b="1" dirty="0">
                <a:solidFill>
                  <a:srgbClr val="B85808"/>
                </a:solidFill>
                <a:latin typeface="+mn-lt"/>
                <a:cs typeface="Calibri" pitchFamily="34" charset="0"/>
              </a:rPr>
              <a:t>Улучшилось качество в технике выполнения движений и выразительность в моторике</a:t>
            </a:r>
            <a:endParaRPr lang="ru-RU" sz="2000" b="1" dirty="0">
              <a:solidFill>
                <a:srgbClr val="B85808"/>
              </a:solidFill>
              <a:latin typeface="+mn-lt"/>
            </a:endParaRPr>
          </a:p>
        </p:txBody>
      </p:sp>
      <p:sp>
        <p:nvSpPr>
          <p:cNvPr id="35847" name="Прямоугольник 8"/>
          <p:cNvSpPr>
            <a:spLocks noChangeArrowheads="1"/>
          </p:cNvSpPr>
          <p:nvPr/>
        </p:nvSpPr>
        <p:spPr bwMode="auto">
          <a:xfrm>
            <a:off x="127000" y="3455988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ru-RU" sz="2000" b="1" dirty="0">
                <a:solidFill>
                  <a:srgbClr val="030CBD"/>
                </a:solidFill>
                <a:latin typeface="+mn-lt"/>
                <a:cs typeface="Calibri" pitchFamily="34" charset="0"/>
              </a:rPr>
              <a:t> У детей появился эмоциональный отклик на физическую активность, спортивная страсть, интерес, азарт</a:t>
            </a:r>
            <a:endParaRPr lang="ru-RU" sz="2000" b="1" dirty="0">
              <a:solidFill>
                <a:srgbClr val="030CBD"/>
              </a:solidFill>
              <a:latin typeface="+mn-lt"/>
            </a:endParaRPr>
          </a:p>
        </p:txBody>
      </p:sp>
      <p:sp>
        <p:nvSpPr>
          <p:cNvPr id="35848" name="Прямоугольник 9"/>
          <p:cNvSpPr>
            <a:spLocks noChangeArrowheads="1"/>
          </p:cNvSpPr>
          <p:nvPr/>
        </p:nvSpPr>
        <p:spPr bwMode="auto">
          <a:xfrm>
            <a:off x="4200525" y="4652963"/>
            <a:ext cx="4572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000" b="1" dirty="0">
                <a:solidFill>
                  <a:srgbClr val="008000"/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2000" b="1" dirty="0">
                <a:solidFill>
                  <a:srgbClr val="008000"/>
                </a:solidFill>
                <a:latin typeface="+mn-lt"/>
                <a:cs typeface="Calibri" pitchFamily="34" charset="0"/>
              </a:rPr>
              <a:t>Повысилась умственная трудоспособность, усидчивость, дети стали выдержаннее и внимательнее, улучшилась эмоционально - двигательная сфера ребёнка, выработалась правильная осанка</a:t>
            </a:r>
            <a:endParaRPr lang="ru-RU" sz="2000" b="1" dirty="0">
              <a:solidFill>
                <a:srgbClr val="008000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3524"/>
            <a:ext cx="4349288" cy="326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8"/>
            <a:ext cx="4341304" cy="3255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714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1857375" y="357188"/>
            <a:ext cx="43576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596379" y="1628800"/>
            <a:ext cx="687967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Использование </a:t>
            </a:r>
            <a:r>
              <a:rPr lang="ru-RU" sz="2400" dirty="0" err="1" smtClean="0">
                <a:solidFill>
                  <a:srgbClr val="030CBD"/>
                </a:solidFill>
                <a:latin typeface="+mn-lt"/>
                <a:cs typeface="Times New Roman" pitchFamily="18" charset="0"/>
              </a:rPr>
              <a:t>здорвьесберегаюих</a:t>
            </a:r>
            <a:r>
              <a:rPr lang="ru-RU" sz="2400" dirty="0" smtClean="0">
                <a:solidFill>
                  <a:srgbClr val="030CBD"/>
                </a:solidFill>
                <a:latin typeface="+mn-lt"/>
                <a:cs typeface="Times New Roman" pitchFamily="18" charset="0"/>
              </a:rPr>
              <a:t> технологий </a:t>
            </a:r>
            <a:r>
              <a:rPr lang="ru-RU" sz="2400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в игровом варианте: обучение и оздоровление происходит с легкостью, упражнения и оздоровительные техники остаются в памяти ребенка надолго. </a:t>
            </a:r>
            <a:endParaRPr lang="ru-RU" sz="2400" dirty="0" smtClean="0">
              <a:solidFill>
                <a:srgbClr val="030CBD"/>
              </a:solidFill>
              <a:latin typeface="+mn-lt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30CBD"/>
                </a:solidFill>
                <a:latin typeface="+mn-lt"/>
                <a:cs typeface="Times New Roman" pitchFamily="18" charset="0"/>
              </a:rPr>
              <a:t>Новизна </a:t>
            </a:r>
            <a:r>
              <a:rPr lang="ru-RU" sz="2400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и в формировании нового типа взаимодействия детского сада и семьи, характеризующаяся доверительными отношениями педагогов, специалистов с родителями и помогающая корректно влиять на воспитательную позицию </a:t>
            </a:r>
            <a:r>
              <a:rPr lang="ru-RU" sz="2400" dirty="0" smtClean="0">
                <a:solidFill>
                  <a:srgbClr val="030CBD"/>
                </a:solidFill>
                <a:latin typeface="+mn-lt"/>
                <a:cs typeface="Times New Roman" pitchFamily="18" charset="0"/>
              </a:rPr>
              <a:t>семьи</a:t>
            </a:r>
            <a:endParaRPr lang="ru-RU" sz="2400" dirty="0">
              <a:solidFill>
                <a:srgbClr val="008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Прямоугольник 5"/>
          <p:cNvSpPr>
            <a:spLocks noChangeArrowheads="1"/>
          </p:cNvSpPr>
          <p:nvPr/>
        </p:nvSpPr>
        <p:spPr bwMode="auto">
          <a:xfrm>
            <a:off x="107950" y="417513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ПЕРСПЕКТИВЫ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36869" name="Прямоугольник 4"/>
          <p:cNvSpPr>
            <a:spLocks noChangeArrowheads="1"/>
          </p:cNvSpPr>
          <p:nvPr/>
        </p:nvSpPr>
        <p:spPr bwMode="auto">
          <a:xfrm>
            <a:off x="374650" y="1557338"/>
            <a:ext cx="83534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Calibri" pitchFamily="34" charset="0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Продолжать научный поиск по изучению и внедрению эффективных инновационных </a:t>
            </a:r>
            <a:r>
              <a:rPr lang="ru-RU" sz="24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технологий по приобщению детей к физической культуре.</a:t>
            </a:r>
          </a:p>
          <a:p>
            <a:pPr marL="342900" indent="-342900" algn="just"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Calibri" pitchFamily="34" charset="0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rgbClr val="B85808"/>
                </a:solidFill>
                <a:latin typeface="Times New Roman" pitchFamily="18" charset="0"/>
                <a:cs typeface="Times New Roman" pitchFamily="18" charset="0"/>
              </a:rPr>
              <a:t>Начать разработку программы “Игровой </a:t>
            </a:r>
            <a:r>
              <a:rPr lang="ru-RU" sz="2400" b="1" dirty="0" err="1">
                <a:solidFill>
                  <a:srgbClr val="B85808"/>
                </a:solidFill>
                <a:latin typeface="Times New Roman" pitchFamily="18" charset="0"/>
                <a:cs typeface="Times New Roman" pitchFamily="18" charset="0"/>
              </a:rPr>
              <a:t>стретчинг</a:t>
            </a:r>
            <a:r>
              <a:rPr lang="ru-RU" sz="2400" b="1" dirty="0">
                <a:solidFill>
                  <a:srgbClr val="B85808"/>
                </a:solidFill>
                <a:latin typeface="Times New Roman" pitchFamily="18" charset="0"/>
                <a:cs typeface="Times New Roman" pitchFamily="18" charset="0"/>
              </a:rPr>
              <a:t>” для детей </a:t>
            </a:r>
            <a:r>
              <a:rPr lang="ru-RU" sz="2400" b="1" dirty="0" smtClean="0">
                <a:solidFill>
                  <a:srgbClr val="B85808"/>
                </a:solidFill>
                <a:latin typeface="Times New Roman" pitchFamily="18" charset="0"/>
                <a:cs typeface="Times New Roman" pitchFamily="18" charset="0"/>
              </a:rPr>
              <a:t>старшего </a:t>
            </a:r>
            <a:r>
              <a:rPr lang="ru-RU" sz="2400" b="1" dirty="0">
                <a:solidFill>
                  <a:srgbClr val="B85808"/>
                </a:solidFill>
                <a:latin typeface="Times New Roman" pitchFamily="18" charset="0"/>
                <a:cs typeface="Times New Roman" pitchFamily="18" charset="0"/>
              </a:rPr>
              <a:t>возраста.</a:t>
            </a:r>
          </a:p>
          <a:p>
            <a:pPr marL="342900" indent="-342900" algn="just"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sz="2400" b="1" dirty="0">
              <a:solidFill>
                <a:srgbClr val="030CBD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Calibri" pitchFamily="34" charset="0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rgbClr val="030CBD"/>
                </a:solidFill>
                <a:latin typeface="Times New Roman" pitchFamily="18" charset="0"/>
                <a:cs typeface="Times New Roman" pitchFamily="18" charset="0"/>
              </a:rPr>
              <a:t>Организовать работу детско-родительских проектов для родителей детей с ослабленным здоровьем.</a:t>
            </a:r>
          </a:p>
          <a:p>
            <a:pPr marL="342900" indent="-342900" algn="just">
              <a:tabLst>
                <a:tab pos="45720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Прямоугольник 5"/>
          <p:cNvSpPr>
            <a:spLocks noChangeArrowheads="1"/>
          </p:cNvSpPr>
          <p:nvPr/>
        </p:nvSpPr>
        <p:spPr bwMode="auto">
          <a:xfrm>
            <a:off x="1835696" y="493713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6869" name="Прямоугольник 4"/>
          <p:cNvSpPr>
            <a:spLocks noChangeArrowheads="1"/>
          </p:cNvSpPr>
          <p:nvPr/>
        </p:nvSpPr>
        <p:spPr bwMode="auto">
          <a:xfrm>
            <a:off x="374650" y="1557338"/>
            <a:ext cx="83534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работы убеждают, что объединение семьи, дошкольного учреждения помогает на практике создать и реализовать в ДОУ свою модель оздоровления, основанную на </a:t>
            </a:r>
            <a:r>
              <a:rPr lang="ru-RU" sz="24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технологиях.</a:t>
            </a:r>
            <a:endParaRPr lang="ru-RU" sz="1800" dirty="0">
              <a:solidFill>
                <a:srgbClr val="0000FF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91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18" y="462252"/>
            <a:ext cx="7966363" cy="5974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414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1857375" y="357188"/>
            <a:ext cx="43576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467544" y="1628800"/>
            <a:ext cx="659164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400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По статистическим данным, только 10% детей, поступают в школу абсолютно здоровыми.</a:t>
            </a:r>
          </a:p>
          <a:p>
            <a:pPr marL="514350" indent="-514350">
              <a:buFontTx/>
              <a:buAutoNum type="arabicPeriod"/>
            </a:pPr>
            <a:r>
              <a:rPr lang="ru-RU" sz="2400" dirty="0">
                <a:solidFill>
                  <a:srgbClr val="B85808"/>
                </a:solidFill>
                <a:latin typeface="+mn-lt"/>
                <a:cs typeface="Times New Roman" pitchFamily="18" charset="0"/>
              </a:rPr>
              <a:t>Большое количество занятий, </a:t>
            </a:r>
            <a:r>
              <a:rPr lang="ru-RU" sz="2400" dirty="0" err="1">
                <a:solidFill>
                  <a:srgbClr val="B85808"/>
                </a:solidFill>
                <a:latin typeface="+mn-lt"/>
                <a:cs typeface="Times New Roman" pitchFamily="18" charset="0"/>
              </a:rPr>
              <a:t>перенагрузки</a:t>
            </a:r>
            <a:r>
              <a:rPr lang="ru-RU" sz="2400" dirty="0">
                <a:solidFill>
                  <a:srgbClr val="B85808"/>
                </a:solidFill>
                <a:latin typeface="+mn-lt"/>
                <a:cs typeface="Times New Roman" pitchFamily="18" charset="0"/>
              </a:rPr>
              <a:t>, уменьшение времени для двигательной активности и свободной деятельности детей. </a:t>
            </a:r>
          </a:p>
          <a:p>
            <a:pPr marL="514350" indent="-514350">
              <a:buFontTx/>
              <a:buAutoNum type="arabicPeriod"/>
            </a:pPr>
            <a:r>
              <a:rPr lang="ru-RU" sz="2400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Высокий уровень </a:t>
            </a:r>
            <a:r>
              <a:rPr lang="ru-RU" sz="2400" dirty="0" smtClean="0">
                <a:solidFill>
                  <a:srgbClr val="008000"/>
                </a:solidFill>
                <a:latin typeface="+mn-lt"/>
                <a:cs typeface="Times New Roman" pitchFamily="18" charset="0"/>
              </a:rPr>
              <a:t>распространенности </a:t>
            </a:r>
            <a:r>
              <a:rPr lang="ru-RU" sz="2400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хронических заболеваний, нарушения осанки и сколиоза, а так же простудных респираторных 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val="370848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C:\Users\марина\Desktop\10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IMG_458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9263" y="1052513"/>
            <a:ext cx="57054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0f30d0285e41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127375" y="4700588"/>
            <a:ext cx="1404938" cy="2055812"/>
          </a:xfrm>
        </p:spPr>
      </p:pic>
      <p:pic>
        <p:nvPicPr>
          <p:cNvPr id="19461" name="Picture 7" descr="559d7aec515a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77138" y="4035425"/>
            <a:ext cx="1484312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8" descr="1317284621_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7788" y="4076700"/>
            <a:ext cx="1497012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9" descr="1328501648_dvigigr48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00200" y="4705350"/>
            <a:ext cx="14144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kak-sformirovat-pravilnuyu-osanku-u-rebenka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561263" y="1431925"/>
            <a:ext cx="1435100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1" descr="multimediabooks_covers101295044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3663" y="1431925"/>
            <a:ext cx="1517650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2" descr="ozdorovi_38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156325" y="4737100"/>
            <a:ext cx="1322388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3" descr="safidanse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572000" y="4719638"/>
            <a:ext cx="1449388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357563" y="274638"/>
            <a:ext cx="3286125" cy="58261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339752" y="1205273"/>
            <a:ext cx="6643688" cy="52181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30CBD"/>
                </a:solidFill>
                <a:cs typeface="Times New Roman" pitchFamily="18" charset="0"/>
              </a:rPr>
              <a:t>Создание устойчивой мотивации и потребности в сохранении своего собственного здоровья и здоровья окружающих;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создание условий для физкультурно-оздоровительного развития детей с использованием инновационных и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здоровьесберегающих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технологий.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714625" y="285750"/>
            <a:ext cx="2928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40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683568" y="1246515"/>
            <a:ext cx="6808241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dirty="0">
                <a:solidFill>
                  <a:srgbClr val="0033CC"/>
                </a:solidFill>
              </a:rPr>
              <a:t> </a:t>
            </a:r>
            <a:r>
              <a:rPr lang="ru-RU" sz="22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Сохранять и укреплять здоровье детей посредством внедрения в физкультурно-оздоровительную работу инновационных </a:t>
            </a:r>
            <a:r>
              <a:rPr lang="ru-RU" sz="2200" b="1" dirty="0" err="1">
                <a:solidFill>
                  <a:srgbClr val="030CBD"/>
                </a:solidFill>
                <a:latin typeface="+mn-lt"/>
                <a:cs typeface="Times New Roman" pitchFamily="18" charset="0"/>
              </a:rPr>
              <a:t>здоровьесберегающих</a:t>
            </a:r>
            <a:r>
              <a:rPr lang="ru-RU" sz="22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 технологий;</a:t>
            </a:r>
          </a:p>
          <a:p>
            <a:pPr>
              <a:buFont typeface="Wingdings" pitchFamily="2" charset="2"/>
              <a:buChar char="§"/>
            </a:pPr>
            <a:r>
              <a:rPr lang="ru-RU" sz="22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 развивать сенсорные и моторные функции;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>
                <a:solidFill>
                  <a:srgbClr val="0033CC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D16309"/>
                </a:solidFill>
                <a:latin typeface="+mn-lt"/>
                <a:cs typeface="Times New Roman" pitchFamily="18" charset="0"/>
              </a:rPr>
              <a:t>формировать потребность в двигательной активности;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>
                <a:solidFill>
                  <a:srgbClr val="0033CC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совершенствовать функции организма, повышать его защитные свойства и устойчивость к заболеваниям средствами движения, дыхательной гимнастики, массажа, йоги, закаливания;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>
                <a:solidFill>
                  <a:srgbClr val="0033CC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формировать правильную осанку, гигиенические навыки;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>
                <a:solidFill>
                  <a:srgbClr val="0033CC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B85808"/>
                </a:solidFill>
                <a:latin typeface="+mn-lt"/>
                <a:cs typeface="Times New Roman" pitchFamily="18" charset="0"/>
              </a:rPr>
              <a:t>развивать интеллектуальные функции (мышление, память, воображение, восприятие, ориентировку в пространстве).</a:t>
            </a:r>
          </a:p>
          <a:p>
            <a:pPr>
              <a:buFont typeface="Wingdings" pitchFamily="2" charset="2"/>
              <a:buChar char="§"/>
            </a:pPr>
            <a:endParaRPr lang="ru-RU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167148" y="138609"/>
            <a:ext cx="480970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Этапы проекта</a:t>
            </a:r>
            <a:endParaRPr lang="ru-RU" sz="4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539552" y="2049254"/>
            <a:ext cx="738430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30CBD"/>
                </a:solidFill>
                <a:latin typeface="+mn-lt"/>
                <a:cs typeface="Times New Roman" pitchFamily="18" charset="0"/>
              </a:rPr>
              <a:t>Этап </a:t>
            </a:r>
            <a:r>
              <a:rPr lang="ru-RU" sz="28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I</a:t>
            </a:r>
          </a:p>
          <a:p>
            <a:r>
              <a:rPr lang="ru-RU" sz="28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Подготовительный (июль-август </a:t>
            </a:r>
            <a:r>
              <a:rPr lang="ru-RU" sz="2800" b="1" dirty="0" smtClean="0">
                <a:solidFill>
                  <a:srgbClr val="030CBD"/>
                </a:solidFill>
                <a:latin typeface="+mn-lt"/>
                <a:cs typeface="Times New Roman" pitchFamily="18" charset="0"/>
              </a:rPr>
              <a:t>2022 </a:t>
            </a:r>
            <a:r>
              <a:rPr lang="ru-RU" sz="2800" b="1" dirty="0">
                <a:solidFill>
                  <a:srgbClr val="030CBD"/>
                </a:solidFill>
                <a:latin typeface="+mn-lt"/>
                <a:cs typeface="Times New Roman" pitchFamily="18" charset="0"/>
              </a:rPr>
              <a:t>года)</a:t>
            </a:r>
          </a:p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+mn-lt"/>
                <a:cs typeface="Times New Roman" pitchFamily="18" charset="0"/>
              </a:rPr>
              <a:t>Этап </a:t>
            </a:r>
            <a:r>
              <a:rPr lang="ru-RU" sz="28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II</a:t>
            </a:r>
          </a:p>
          <a:p>
            <a:r>
              <a:rPr lang="ru-RU" sz="28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Подготовительный (сентябрь </a:t>
            </a:r>
            <a:r>
              <a:rPr lang="ru-RU" sz="2800" b="1" dirty="0" smtClean="0">
                <a:solidFill>
                  <a:srgbClr val="008000"/>
                </a:solidFill>
                <a:latin typeface="+mn-lt"/>
                <a:cs typeface="Times New Roman" pitchFamily="18" charset="0"/>
              </a:rPr>
              <a:t>2022года </a:t>
            </a:r>
            <a:r>
              <a:rPr lang="ru-RU" sz="28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– май </a:t>
            </a:r>
            <a:r>
              <a:rPr lang="ru-RU" sz="2800" b="1" dirty="0" smtClean="0">
                <a:solidFill>
                  <a:srgbClr val="008000"/>
                </a:solidFill>
                <a:latin typeface="+mn-lt"/>
                <a:cs typeface="Times New Roman" pitchFamily="18" charset="0"/>
              </a:rPr>
              <a:t>2023 </a:t>
            </a:r>
            <a:r>
              <a:rPr lang="ru-RU" sz="2800" b="1" dirty="0">
                <a:solidFill>
                  <a:srgbClr val="008000"/>
                </a:solidFill>
                <a:latin typeface="+mn-lt"/>
                <a:cs typeface="Times New Roman" pitchFamily="18" charset="0"/>
              </a:rPr>
              <a:t>года)</a:t>
            </a:r>
          </a:p>
          <a:p>
            <a:pPr algn="ctr"/>
            <a:r>
              <a:rPr lang="ru-RU" sz="2800" b="1" dirty="0" smtClean="0">
                <a:solidFill>
                  <a:srgbClr val="D16309"/>
                </a:solidFill>
                <a:latin typeface="+mn-lt"/>
                <a:cs typeface="Times New Roman" pitchFamily="18" charset="0"/>
              </a:rPr>
              <a:t>Этап </a:t>
            </a:r>
            <a:r>
              <a:rPr lang="ru-RU" sz="2800" b="1" dirty="0">
                <a:solidFill>
                  <a:srgbClr val="D16309"/>
                </a:solidFill>
                <a:latin typeface="+mn-lt"/>
                <a:cs typeface="Times New Roman" pitchFamily="18" charset="0"/>
              </a:rPr>
              <a:t>III</a:t>
            </a:r>
          </a:p>
          <a:p>
            <a:r>
              <a:rPr lang="ru-RU" sz="2800" b="1" dirty="0">
                <a:solidFill>
                  <a:srgbClr val="D16309"/>
                </a:solidFill>
                <a:latin typeface="+mn-lt"/>
                <a:cs typeface="Times New Roman" pitchFamily="18" charset="0"/>
              </a:rPr>
              <a:t>Заключительный (май </a:t>
            </a:r>
            <a:r>
              <a:rPr lang="ru-RU" sz="2800" b="1" dirty="0" smtClean="0">
                <a:solidFill>
                  <a:srgbClr val="D16309"/>
                </a:solidFill>
                <a:latin typeface="+mn-lt"/>
                <a:cs typeface="Times New Roman" pitchFamily="18" charset="0"/>
              </a:rPr>
              <a:t>2023 </a:t>
            </a:r>
            <a:r>
              <a:rPr lang="ru-RU" sz="2800" b="1" dirty="0">
                <a:solidFill>
                  <a:srgbClr val="D16309"/>
                </a:solidFill>
                <a:latin typeface="+mn-lt"/>
                <a:cs typeface="Times New Roman" pitchFamily="18" charset="0"/>
              </a:rPr>
              <a:t>год)</a:t>
            </a:r>
          </a:p>
          <a:p>
            <a:endParaRPr lang="ru-RU" sz="2800" b="1" dirty="0">
              <a:solidFill>
                <a:srgbClr val="D1630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6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493425"/>
            <a:ext cx="7883235" cy="5912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74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марина\Desktop\56116508cc63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23514642"/>
              </p:ext>
            </p:extLst>
          </p:nvPr>
        </p:nvGraphicFramePr>
        <p:xfrm>
          <a:off x="0" y="714356"/>
          <a:ext cx="9144000" cy="5810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3328</TotalTime>
  <Words>633</Words>
  <Application>Microsoft Office PowerPoint</Application>
  <PresentationFormat>Экран (4:3)</PresentationFormat>
  <Paragraphs>97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Times New Roman</vt:lpstr>
      <vt:lpstr>Trajan Pro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Цели: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 образовательное учреждение  «Ромодановский детский сад  комбинированного вида»</dc:title>
  <dc:creator>Admin</dc:creator>
  <cp:lastModifiedBy>USER_DETSAD</cp:lastModifiedBy>
  <cp:revision>186</cp:revision>
  <dcterms:created xsi:type="dcterms:W3CDTF">2008-11-21T07:42:14Z</dcterms:created>
  <dcterms:modified xsi:type="dcterms:W3CDTF">2024-12-16T11:16:18Z</dcterms:modified>
</cp:coreProperties>
</file>