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36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170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2930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62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704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7761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605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2763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569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79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374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7D771-A201-4AE0-A5D6-1D54417EDE1A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E31CE59-CE7D-4837-BCAA-33A6E568E56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49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B486B6-6C23-1A09-23F6-7232F8CE4D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0571" y="802298"/>
            <a:ext cx="11074400" cy="254143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err="1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Квест</a:t>
            </a:r>
            <a:r>
              <a:rPr lang="ru-RU" sz="4800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-игра 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«</a:t>
            </a:r>
            <a:r>
              <a:rPr lang="ru-RU" sz="4800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Люби и знай 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родной </a:t>
            </a:r>
            <a:r>
              <a:rPr lang="ru-RU" sz="4800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свой 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край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»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C40613F-50C7-090A-4D09-F10E43E20F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80" y="3849510"/>
            <a:ext cx="8637072" cy="1354667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dirty="0"/>
          </a:p>
          <a:p>
            <a:pPr algn="r"/>
            <a:endParaRPr lang="ru-RU" sz="7200" dirty="0"/>
          </a:p>
          <a:p>
            <a:pPr algn="r"/>
            <a:r>
              <a:rPr lang="ru-RU" sz="7200" b="1" dirty="0" smtClean="0"/>
              <a:t>Подготовила: </a:t>
            </a:r>
            <a:r>
              <a:rPr lang="ru-RU" sz="7200" b="1" dirty="0"/>
              <a:t>Дубинина </a:t>
            </a:r>
            <a:r>
              <a:rPr lang="ru-RU" sz="7200" b="1" dirty="0" smtClean="0"/>
              <a:t>Екатерина Александровна</a:t>
            </a:r>
            <a:endParaRPr lang="ru-RU" sz="7200" b="1" dirty="0"/>
          </a:p>
          <a:p>
            <a:pPr algn="r"/>
            <a:r>
              <a:rPr lang="ru-RU" sz="7200" b="1" dirty="0"/>
              <a:t>Воспитатель МБОУ </a:t>
            </a:r>
            <a:r>
              <a:rPr lang="ru-RU" sz="7200" b="1" dirty="0" smtClean="0"/>
              <a:t>«СОШ </a:t>
            </a:r>
            <a:r>
              <a:rPr lang="ru-RU" sz="7200" b="1" dirty="0"/>
              <a:t>№ </a:t>
            </a:r>
            <a:r>
              <a:rPr lang="ru-RU" sz="7200" b="1" dirty="0" smtClean="0"/>
              <a:t>12 г. Челябинска» </a:t>
            </a:r>
            <a:r>
              <a:rPr lang="ru-RU" sz="7200" b="1" dirty="0"/>
              <a:t>ДО</a:t>
            </a:r>
          </a:p>
        </p:txBody>
      </p:sp>
    </p:spTree>
    <p:extLst>
      <p:ext uri="{BB962C8B-B14F-4D97-AF65-F5344CB8AC3E}">
        <p14:creationId xmlns:p14="http://schemas.microsoft.com/office/powerpoint/2010/main" val="2841715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BFAA5F-FBFC-934F-9D3F-A07780AF1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>
                <a:latin typeface="Arial Black" panose="020B0A04020102020204" pitchFamily="34" charset="0"/>
              </a:rPr>
              <a:t>ГЕРБЫ И ГОРОДА ЧЕЛЯБИНСКОЙ ОБЛАСТИ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A2CEED7-4C3D-0CEA-99D6-3A29D5B390F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17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103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26502-434B-4B9A-C4B1-A66C80B52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Arial Black" panose="020B0A04020102020204" pitchFamily="34" charset="0"/>
              </a:rPr>
              <a:t>Ответы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913CB7-CDC8-E074-CD2B-841670851F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>
                <a:latin typeface="Arial Black" panose="020B0A04020102020204" pitchFamily="34" charset="0"/>
              </a:rPr>
              <a:t>1. ТРЕХГОРНЫЙ                          2. ОЗЕРСК</a:t>
            </a:r>
          </a:p>
          <a:p>
            <a:pPr algn="just"/>
            <a:r>
              <a:rPr lang="ru-RU" sz="2800" dirty="0">
                <a:latin typeface="Arial Black" panose="020B0A04020102020204" pitchFamily="34" charset="0"/>
              </a:rPr>
              <a:t>3. ЮЖНОУРАЛЬСК                      4. АША</a:t>
            </a:r>
          </a:p>
          <a:p>
            <a:pPr algn="just"/>
            <a:r>
              <a:rPr lang="ru-RU" sz="2800" dirty="0">
                <a:latin typeface="Arial Black" panose="020B0A04020102020204" pitchFamily="34" charset="0"/>
              </a:rPr>
              <a:t>5. ПЛАСТ                                      6. ЮРЮЗАНЬ</a:t>
            </a:r>
          </a:p>
          <a:p>
            <a:pPr algn="just"/>
            <a:r>
              <a:rPr lang="ru-RU" sz="2800" dirty="0">
                <a:latin typeface="Arial Black" panose="020B0A04020102020204" pitchFamily="34" charset="0"/>
              </a:rPr>
              <a:t>7. КАРАБАШ                                 8. КОПЕЙСК</a:t>
            </a:r>
          </a:p>
        </p:txBody>
      </p:sp>
    </p:spTree>
    <p:extLst>
      <p:ext uri="{BB962C8B-B14F-4D97-AF65-F5344CB8AC3E}">
        <p14:creationId xmlns:p14="http://schemas.microsoft.com/office/powerpoint/2010/main" val="2071749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1FFE4-C66E-B280-6CA7-1C128B34C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818" y="151376"/>
            <a:ext cx="10488796" cy="170237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Достопримечательности Южного Урала</a:t>
            </a:r>
            <a:endParaRPr lang="ru-RU" sz="48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8980A6A-5673-30EA-ED47-E6896B86E96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9" y="1853754"/>
            <a:ext cx="9603275" cy="419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57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12567B-4DCE-BBA5-8A61-EC0296B98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"/>
            <a:ext cx="9603275" cy="1853754"/>
          </a:xfrm>
        </p:spPr>
        <p:txBody>
          <a:bodyPr>
            <a:noAutofit/>
          </a:bodyPr>
          <a:lstStyle/>
          <a:p>
            <a:pPr lvl="0" algn="ctr"/>
            <a:r>
              <a:rPr lang="ru-RU" sz="5900" b="1" dirty="0">
                <a:solidFill>
                  <a:srgbClr val="00B0F0"/>
                </a:solidFill>
                <a:latin typeface="Arial Black" panose="020B0A04020102020204" pitchFamily="34" charset="0"/>
              </a:rPr>
              <a:t>Музей-заповедник «</a:t>
            </a:r>
            <a:r>
              <a:rPr lang="ru-RU" sz="5900" b="1" dirty="0" err="1">
                <a:solidFill>
                  <a:srgbClr val="00B0F0"/>
                </a:solidFill>
                <a:latin typeface="Arial Black" panose="020B0A04020102020204" pitchFamily="34" charset="0"/>
              </a:rPr>
              <a:t>Аркаим</a:t>
            </a:r>
            <a:r>
              <a:rPr lang="ru-RU" sz="5900" b="1" dirty="0">
                <a:solidFill>
                  <a:srgbClr val="00B0F0"/>
                </a:solidFill>
                <a:latin typeface="Arial Black" panose="020B0A04020102020204" pitchFamily="34" charset="0"/>
              </a:rPr>
              <a:t>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3602B61-A6D4-043D-E78C-7D7721674C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80" y="1853754"/>
            <a:ext cx="9603274" cy="4199727"/>
          </a:xfrm>
        </p:spPr>
      </p:pic>
    </p:spTree>
    <p:extLst>
      <p:ext uri="{BB962C8B-B14F-4D97-AF65-F5344CB8AC3E}">
        <p14:creationId xmlns:p14="http://schemas.microsoft.com/office/powerpoint/2010/main" val="322276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E0B92C-CB77-4DCE-52F0-8D59AF1E1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504" y="0"/>
            <a:ext cx="10619424" cy="18537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Национальный парк </a:t>
            </a:r>
            <a:r>
              <a:rPr lang="ru-RU" sz="6600" b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«</a:t>
            </a:r>
            <a:r>
              <a:rPr lang="ru-RU" sz="6600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ТАГАНАЙ»</a:t>
            </a:r>
            <a:endParaRPr lang="ru-RU" sz="66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E02433-DE85-21B4-C661-AEB1F79384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79" y="1853754"/>
            <a:ext cx="9603275" cy="4199727"/>
          </a:xfrm>
        </p:spPr>
      </p:pic>
    </p:spTree>
    <p:extLst>
      <p:ext uri="{BB962C8B-B14F-4D97-AF65-F5344CB8AC3E}">
        <p14:creationId xmlns:p14="http://schemas.microsoft.com/office/powerpoint/2010/main" val="3020094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933B72-5B53-BCE5-DB58-37C353AD1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657" y="0"/>
            <a:ext cx="10662969" cy="18537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>
                <a:solidFill>
                  <a:schemeClr val="accent3"/>
                </a:solidFill>
                <a:latin typeface="Arial Black" panose="020B0A04020102020204" pitchFamily="34" charset="0"/>
              </a:rPr>
              <a:t>Национальный парк </a:t>
            </a:r>
            <a:r>
              <a:rPr lang="ru-RU" sz="6600" b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«</a:t>
            </a:r>
            <a:r>
              <a:rPr lang="ru-RU" sz="6600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ЗЮРАТКУЛЬ»</a:t>
            </a:r>
            <a:endParaRPr lang="ru-RU" sz="6600" dirty="0">
              <a:solidFill>
                <a:schemeClr val="accent3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3D23CC0-4862-E878-DF4D-03BDDF0899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80" y="1853754"/>
            <a:ext cx="9603274" cy="4199727"/>
          </a:xfrm>
        </p:spPr>
      </p:pic>
    </p:spTree>
    <p:extLst>
      <p:ext uri="{BB962C8B-B14F-4D97-AF65-F5344CB8AC3E}">
        <p14:creationId xmlns:p14="http://schemas.microsoft.com/office/powerpoint/2010/main" val="2339315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933B72-5B53-BCE5-DB58-37C353AD1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799" y="261257"/>
            <a:ext cx="10662969" cy="98697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притча</a:t>
            </a:r>
            <a:endParaRPr lang="ru-RU" sz="6600" dirty="0">
              <a:solidFill>
                <a:schemeClr val="accent3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stihi.ru/pics/2019/02/05/736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527" y="1074057"/>
            <a:ext cx="6969512" cy="490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173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Black" panose="020B0A04020102020204" pitchFamily="34" charset="0"/>
              </a:rPr>
              <a:t>А.С. Макаренко</a:t>
            </a:r>
            <a:endParaRPr lang="ru-RU" sz="54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«Правильное воспитание – это наша счастливая старость, плохое воспитание – это наше будущее горе, это наши слёзы, это наша вина перед другими людьми, перед всей страной».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81714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B486B6-6C23-1A09-23F6-7232F8CE4D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0571" y="802298"/>
            <a:ext cx="11074400" cy="254143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err="1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Квест</a:t>
            </a:r>
            <a:r>
              <a:rPr lang="ru-RU" sz="4800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-игра 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«</a:t>
            </a:r>
            <a:r>
              <a:rPr lang="ru-RU" sz="4800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Люби и знай 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родной </a:t>
            </a:r>
            <a:r>
              <a:rPr lang="ru-RU" sz="4800" b="1" dirty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свой 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край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»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C40613F-50C7-090A-4D09-F10E43E20F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80" y="3849510"/>
            <a:ext cx="8637072" cy="1354667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dirty="0"/>
          </a:p>
          <a:p>
            <a:pPr algn="r"/>
            <a:endParaRPr lang="ru-RU" sz="7200" dirty="0"/>
          </a:p>
          <a:p>
            <a:pPr algn="r"/>
            <a:r>
              <a:rPr lang="ru-RU" sz="7200" b="1" dirty="0" smtClean="0"/>
              <a:t>Подготовила: </a:t>
            </a:r>
            <a:r>
              <a:rPr lang="ru-RU" sz="7200" b="1" dirty="0"/>
              <a:t>Дубинина </a:t>
            </a:r>
            <a:r>
              <a:rPr lang="ru-RU" sz="7200" b="1" dirty="0" smtClean="0"/>
              <a:t>Екатерина Александровна</a:t>
            </a:r>
            <a:endParaRPr lang="ru-RU" sz="7200" b="1" dirty="0"/>
          </a:p>
          <a:p>
            <a:pPr algn="r"/>
            <a:r>
              <a:rPr lang="ru-RU" sz="7200" b="1" dirty="0"/>
              <a:t>Воспитатель МБОУ </a:t>
            </a:r>
            <a:r>
              <a:rPr lang="ru-RU" sz="7200" b="1" dirty="0" smtClean="0"/>
              <a:t>«СОШ </a:t>
            </a:r>
            <a:r>
              <a:rPr lang="ru-RU" sz="7200" b="1" dirty="0"/>
              <a:t>№ </a:t>
            </a:r>
            <a:r>
              <a:rPr lang="ru-RU" sz="7200" b="1" dirty="0" smtClean="0"/>
              <a:t>12 г. Челябинска» </a:t>
            </a:r>
            <a:r>
              <a:rPr lang="ru-RU" sz="7200" b="1" dirty="0"/>
              <a:t>ДО</a:t>
            </a:r>
          </a:p>
        </p:txBody>
      </p:sp>
    </p:spTree>
    <p:extLst>
      <p:ext uri="{BB962C8B-B14F-4D97-AF65-F5344CB8AC3E}">
        <p14:creationId xmlns:p14="http://schemas.microsoft.com/office/powerpoint/2010/main" val="1284751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B4FD9-7CE2-B0E9-C0D5-E74F0C17C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FF0000"/>
                </a:solidFill>
                <a:latin typeface="Arial Black" panose="020B0A04020102020204" pitchFamily="34" charset="0"/>
              </a:rPr>
              <a:t>ИСТОРИЧЕСКИЙ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39FD4C-3516-1007-1610-2233FDD9D21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510" y="2061280"/>
            <a:ext cx="5173343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D48D7E5-1B7E-761C-601E-94D249E33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34" y="2061280"/>
            <a:ext cx="5085176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772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D16989-576B-AA61-37BF-51C020D08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Ответы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4E5B29-570E-2468-142C-5CCDF4B53F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>
                <a:latin typeface="Arial Black" panose="020B0A04020102020204" pitchFamily="34" charset="0"/>
              </a:rPr>
              <a:t>1.   1736                         2.   1828</a:t>
            </a:r>
          </a:p>
          <a:p>
            <a:pPr algn="ctr"/>
            <a:r>
              <a:rPr lang="ru-RU" sz="4000" dirty="0">
                <a:latin typeface="Arial Black" panose="020B0A04020102020204" pitchFamily="34" charset="0"/>
              </a:rPr>
              <a:t>3.   1963                         4.   1933</a:t>
            </a:r>
          </a:p>
          <a:p>
            <a:pPr algn="ctr"/>
            <a:r>
              <a:rPr lang="ru-RU" sz="4000" dirty="0">
                <a:latin typeface="Arial Black" panose="020B0A04020102020204" pitchFamily="34" charset="0"/>
              </a:rPr>
              <a:t>5.   1898                         6.   1910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666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FB10B1-068C-0508-90DE-D5C642CE0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00B0F0"/>
                </a:solidFill>
                <a:latin typeface="Arial Black" panose="020B0A04020102020204" pitchFamily="34" charset="0"/>
              </a:rPr>
              <a:t>АРХИТЕКТУРНЫЙ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1BC2EF7-2EC0-EE89-690A-C38ACAC6B06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632" y="2004836"/>
            <a:ext cx="5362222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4D19DE0C-6838-B0D1-3CFC-9AEAD979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52" y="2004836"/>
            <a:ext cx="4842180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871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AE6C26-E6BC-A3FF-F957-07C1249F7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latin typeface="Arial Black" panose="020B0A04020102020204" pitchFamily="34" charset="0"/>
              </a:rPr>
              <a:t>ОТВЕТЫ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978978-D7BA-97FD-04A0-83D6178AA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822" y="2015732"/>
            <a:ext cx="11379199" cy="4037749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1. Дворец пионеров и школьников им. Крупской.   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2. Театр юного зрителя.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3. Камерный театр.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4. Театр оперы и балета.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5. Свято-</a:t>
            </a:r>
            <a:r>
              <a:rPr lang="ru-RU" dirty="0" err="1">
                <a:latin typeface="Arial Black" panose="020B0A04020102020204" pitchFamily="34" charset="0"/>
              </a:rPr>
              <a:t>Симеоновский</a:t>
            </a:r>
            <a:r>
              <a:rPr lang="ru-RU" dirty="0">
                <a:latin typeface="Arial Black" panose="020B0A04020102020204" pitchFamily="34" charset="0"/>
              </a:rPr>
              <a:t> кафедральный собор.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6. Церковь Александра Невского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7. Южно-Уральский Государственный Университет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8. Железнодорожный вокзал</a:t>
            </a:r>
          </a:p>
        </p:txBody>
      </p:sp>
    </p:spTree>
    <p:extLst>
      <p:ext uri="{BB962C8B-B14F-4D97-AF65-F5344CB8AC3E}">
        <p14:creationId xmlns:p14="http://schemas.microsoft.com/office/powerpoint/2010/main" val="2114595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0B3969-464D-B82A-101A-A090F484A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chemeClr val="accent2"/>
                </a:solidFill>
                <a:latin typeface="Arial Black" panose="020B0A04020102020204" pitchFamily="34" charset="0"/>
              </a:rPr>
              <a:t>КУЛЬТУРНЫЙ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FE25B82-8705-8243-3885-19A83D55C50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300" y="2061281"/>
            <a:ext cx="5182554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DF19F64A-55B1-2B45-9B7E-FF1676639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91" y="2061281"/>
            <a:ext cx="5021309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16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DEBD8C-8DF7-4C99-2D2B-9EDBF9DF9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" name="Объект 42">
            <a:extLst>
              <a:ext uri="{FF2B5EF4-FFF2-40B4-BE49-F238E27FC236}">
                <a16:creationId xmlns:a16="http://schemas.microsoft.com/office/drawing/2014/main" id="{81646BB5-AEAE-9901-F2CC-DF1F3F672D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141155"/>
          </a:xfrm>
        </p:spPr>
      </p:pic>
    </p:spTree>
    <p:extLst>
      <p:ext uri="{BB962C8B-B14F-4D97-AF65-F5344CB8AC3E}">
        <p14:creationId xmlns:p14="http://schemas.microsoft.com/office/powerpoint/2010/main" val="3351609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F7C89A-0163-9CD9-2996-D6CA3779A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Arial Black" panose="020B0A04020102020204" pitchFamily="34" charset="0"/>
              </a:rPr>
              <a:t>ДОСТОПРИМЕЧАТЕЛЬНОСТИ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94FE5E3-BFDF-E700-6D81-142AF3C0A63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337" y="2038703"/>
            <a:ext cx="4599517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B347BC9F-E6E6-7D8B-E85C-A4BC46656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799" y="2038703"/>
            <a:ext cx="5021538" cy="344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135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8F0200-A66A-1AC6-AA9A-284064473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Arial Black" panose="020B0A04020102020204" pitchFamily="34" charset="0"/>
              </a:rPr>
              <a:t>ОТВЕТЫ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D264A2-87AD-4689-9B1E-55CF13FD6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4037749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1. Памятник добровольцам-танкистам.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2. Доблестным сынам Отечества.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3. Памятник труженикам тыла.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4. Слава отважным (памятник пожарным).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5. Мемориал солдатам правопорядка.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6. Память (Скорбящие матери).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7. Памятник фронтовым медицинским сестрам «Сестричка».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8. Сказ об Урале.</a:t>
            </a:r>
          </a:p>
        </p:txBody>
      </p:sp>
    </p:spTree>
    <p:extLst>
      <p:ext uri="{BB962C8B-B14F-4D97-AF65-F5344CB8AC3E}">
        <p14:creationId xmlns:p14="http://schemas.microsoft.com/office/powerpoint/2010/main" val="1093804430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175</TotalTime>
  <Words>243</Words>
  <Application>Microsoft Office PowerPoint</Application>
  <PresentationFormat>Широкоэкранный</PresentationFormat>
  <Paragraphs>49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Arial Black</vt:lpstr>
      <vt:lpstr>Gill Sans MT</vt:lpstr>
      <vt:lpstr>Галерея</vt:lpstr>
      <vt:lpstr>Квест-игра  «Люби и знай  родной свой край»</vt:lpstr>
      <vt:lpstr>ИСТОРИЧЕСКИЙ</vt:lpstr>
      <vt:lpstr>Ответы</vt:lpstr>
      <vt:lpstr>АРХИТЕКТУРНЫЙ</vt:lpstr>
      <vt:lpstr>ОТВЕТЫ</vt:lpstr>
      <vt:lpstr>КУЛЬТУРНЫЙ</vt:lpstr>
      <vt:lpstr>Презентация PowerPoint</vt:lpstr>
      <vt:lpstr>ДОСТОПРИМЕЧАТЕЛЬНОСТИ</vt:lpstr>
      <vt:lpstr>ОТВЕТЫ</vt:lpstr>
      <vt:lpstr>ГЕРБЫ И ГОРОДА ЧЕЛЯБИНСКОЙ ОБЛАСТИ</vt:lpstr>
      <vt:lpstr>Ответы</vt:lpstr>
      <vt:lpstr>Достопримечательности Южного Урала</vt:lpstr>
      <vt:lpstr>Музей-заповедник «Аркаим»</vt:lpstr>
      <vt:lpstr>Национальный парк «ТАГАНАЙ»</vt:lpstr>
      <vt:lpstr>Национальный парк «ЗЮРАТКУЛЬ»</vt:lpstr>
      <vt:lpstr>притча</vt:lpstr>
      <vt:lpstr>А.С. Макаренко</vt:lpstr>
      <vt:lpstr>Квест-игра  «Люби и знай  родной свой край»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Квест-игра «Люби и знай свой родной край. Челябинск».</dc:title>
  <dc:creator>Алексей Дубинин</dc:creator>
  <cp:lastModifiedBy>Комп 1</cp:lastModifiedBy>
  <cp:revision>6</cp:revision>
  <dcterms:created xsi:type="dcterms:W3CDTF">2023-03-16T16:40:51Z</dcterms:created>
  <dcterms:modified xsi:type="dcterms:W3CDTF">2023-03-21T09:37:50Z</dcterms:modified>
</cp:coreProperties>
</file>