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58" r:id="rId5"/>
    <p:sldId id="275" r:id="rId6"/>
    <p:sldId id="276" r:id="rId7"/>
    <p:sldId id="277" r:id="rId8"/>
    <p:sldId id="273" r:id="rId9"/>
    <p:sldId id="278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2" autoAdjust="0"/>
    <p:restoredTop sz="94641" autoAdjust="0"/>
  </p:normalViewPr>
  <p:slideViewPr>
    <p:cSldViewPr>
      <p:cViewPr varScale="1">
        <p:scale>
          <a:sx n="111" d="100"/>
          <a:sy n="111" d="100"/>
        </p:scale>
        <p:origin x="-9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88620-9A5E-43E8-8317-32180704C7DC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785A3-B8F9-4067-91C5-B91FB74CE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56145-A749-47D2-B0F6-B2CAC11BC760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0E880-5242-410B-A24B-DF17513199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96123-3A44-46A8-967B-DB28771EADAE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7E84B-8D9C-49B7-A5CE-48DD29201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B5AC2-CE16-444E-928F-FE63C0B1585F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45C5C-360F-4D23-ADA6-AF109B6E1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C3E58-7FA4-4B06-8E43-C6F94D19EB34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E7DA3-8CD7-42E6-B020-82C88760B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9F297-E045-4A4B-96C9-DEAD48733981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81487-EA58-44AF-9884-CEE5B2226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7A6AD-50CA-4728-B408-9C01AE86344D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FF9E4-C018-4EA4-A13B-E6D54CF6F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0A010-801E-4FD8-8EF3-0281756306AE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D6420-0AC7-4A3E-A0F1-713886174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8AC08-901D-4AF5-8A5D-F306C653003F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48E26-E074-4F22-BDE0-440F2E869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D0366-14DC-4E85-A918-F8B811F7A134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FC5A5-6D76-4865-B0E0-51EE22B3C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D1455-31A0-4991-9805-B8DA63B80280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9508C-CDE3-46ED-8376-0A54DD7AD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84D45F-104F-4149-8B0D-837069464460}" type="datetimeFigureOut">
              <a:rPr lang="ru-RU"/>
              <a:pPr>
                <a:defRPr/>
              </a:pPr>
              <a:t>30.09.2021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6B977C-CE68-4A80-B37F-8DAC65BA77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NULL" TargetMode="External"/><Relationship Id="rId1" Type="http://schemas.openxmlformats.org/officeDocument/2006/relationships/audio" Target="file:///C:\Users\User\Desktop\Windows%2010\iz-mul-tfil-ma-smeshariki--smeshariki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323850" y="1492250"/>
            <a:ext cx="8032750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hlink"/>
                </a:solidFill>
                <a:latin typeface="Calibri" pitchFamily="34" charset="0"/>
              </a:rPr>
              <a:t>Звуки </a:t>
            </a:r>
            <a:r>
              <a:rPr lang="en-US" sz="4800" b="1">
                <a:solidFill>
                  <a:schemeClr val="hlink"/>
                </a:solidFill>
                <a:latin typeface="Calibri" pitchFamily="34" charset="0"/>
              </a:rPr>
              <a:t>[</a:t>
            </a:r>
            <a:r>
              <a:rPr lang="ru-RU" sz="4800" b="1">
                <a:solidFill>
                  <a:schemeClr val="hlink"/>
                </a:solidFill>
              </a:rPr>
              <a:t>Н</a:t>
            </a:r>
            <a:r>
              <a:rPr lang="en-US" sz="4800" b="1">
                <a:solidFill>
                  <a:schemeClr val="hlink"/>
                </a:solidFill>
                <a:latin typeface="Calibri" pitchFamily="34" charset="0"/>
              </a:rPr>
              <a:t>]</a:t>
            </a:r>
            <a:r>
              <a:rPr lang="ru-RU" sz="4800" b="1">
                <a:solidFill>
                  <a:schemeClr val="hlink"/>
                </a:solidFill>
                <a:latin typeface="Calibri" pitchFamily="34" charset="0"/>
              </a:rPr>
              <a:t> и </a:t>
            </a:r>
            <a:r>
              <a:rPr lang="en-US" sz="4800" b="1">
                <a:solidFill>
                  <a:schemeClr val="hlink"/>
                </a:solidFill>
                <a:latin typeface="Calibri" pitchFamily="34" charset="0"/>
              </a:rPr>
              <a:t>[</a:t>
            </a:r>
            <a:r>
              <a:rPr lang="ru-RU" sz="4800" b="1">
                <a:solidFill>
                  <a:schemeClr val="hlink"/>
                </a:solidFill>
              </a:rPr>
              <a:t>Н</a:t>
            </a:r>
            <a:r>
              <a:rPr lang="ru-RU" sz="4800" b="1">
                <a:solidFill>
                  <a:schemeClr val="hlink"/>
                </a:solidFill>
                <a:latin typeface="Calibri" pitchFamily="34" charset="0"/>
              </a:rPr>
              <a:t>Ь</a:t>
            </a:r>
            <a:r>
              <a:rPr lang="en-US" sz="4800" b="1">
                <a:solidFill>
                  <a:schemeClr val="hlink"/>
                </a:solidFill>
                <a:latin typeface="Calibri" pitchFamily="34" charset="0"/>
              </a:rPr>
              <a:t>]</a:t>
            </a:r>
            <a:r>
              <a:rPr lang="ru-RU" sz="4800" b="1">
                <a:solidFill>
                  <a:schemeClr val="hlink"/>
                </a:solidFill>
                <a:latin typeface="Calibri" pitchFamily="34" charset="0"/>
              </a:rPr>
              <a:t>, буква </a:t>
            </a:r>
            <a:r>
              <a:rPr lang="ru-RU" sz="4800" b="1">
                <a:solidFill>
                  <a:schemeClr val="hlink"/>
                </a:solidFill>
              </a:rPr>
              <a:t>Н.</a:t>
            </a:r>
          </a:p>
          <a:p>
            <a:pPr algn="ctr"/>
            <a:endParaRPr lang="ru-RU" sz="4400" b="1">
              <a:solidFill>
                <a:schemeClr val="hlink"/>
              </a:solidFill>
            </a:endParaRPr>
          </a:p>
          <a:p>
            <a:pPr algn="ctr"/>
            <a:r>
              <a:rPr lang="ru-RU" sz="4000" b="1">
                <a:solidFill>
                  <a:schemeClr val="hlink"/>
                </a:solidFill>
              </a:rPr>
              <a:t>«Нюша в гостях у детей в детском саду»</a:t>
            </a:r>
          </a:p>
        </p:txBody>
      </p:sp>
      <p:sp>
        <p:nvSpPr>
          <p:cNvPr id="13316" name="Rectangle 4"/>
          <p:cNvSpPr>
            <a:spLocks noGrp="1"/>
          </p:cNvSpPr>
          <p:nvPr>
            <p:ph type="ctrTitle" idx="4294967295"/>
          </p:nvPr>
        </p:nvSpPr>
        <p:spPr>
          <a:xfrm>
            <a:off x="685800" y="476250"/>
            <a:ext cx="7772400" cy="649288"/>
          </a:xfrm>
        </p:spPr>
        <p:txBody>
          <a:bodyPr/>
          <a:lstStyle/>
          <a:p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Муниципальное автономное дошкольное образовательное</a:t>
            </a:r>
            <a:b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учреждение </a:t>
            </a: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«Детский </a:t>
            </a: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сад </a:t>
            </a:r>
            <a:r>
              <a:rPr lang="ru-RU" sz="2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«Теремок» АГО</a:t>
            </a:r>
            <a:r>
              <a:rPr lang="ru-RU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ru-RU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endParaRPr lang="ru-RU" sz="32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3315" name="Rectangle 5"/>
          <p:cNvSpPr>
            <a:spLocks noGrp="1"/>
          </p:cNvSpPr>
          <p:nvPr>
            <p:ph type="subTitle" idx="4294967295"/>
          </p:nvPr>
        </p:nvSpPr>
        <p:spPr>
          <a:xfrm>
            <a:off x="1403350" y="5157788"/>
            <a:ext cx="7448550" cy="1295400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2800" b="1" smtClean="0">
                <a:latin typeface="Arial" charset="0"/>
              </a:rPr>
              <a:t>Подготовила: </a:t>
            </a:r>
          </a:p>
          <a:p>
            <a:pPr marL="0" indent="0" algn="r">
              <a:buFont typeface="Arial" charset="0"/>
              <a:buNone/>
            </a:pPr>
            <a:r>
              <a:rPr lang="ru-RU" sz="2800" b="1" smtClean="0">
                <a:latin typeface="Arial" charset="0"/>
              </a:rPr>
              <a:t>учитель-логопед Степанова Г.Г.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z-mul-tfil-ma-smeshariki--smeshari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75688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7625" y="765175"/>
            <a:ext cx="909637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9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2" descr="https://stickeroid.com/uploads/pic/full/5b4e91b2cbf1ed9a374cef8168beb3f84713549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692150"/>
            <a:ext cx="554355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467544" y="3356992"/>
            <a:ext cx="3384376" cy="316835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364088" y="3429000"/>
            <a:ext cx="3456384" cy="31683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Picture 9" descr="nus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0700" y="0"/>
            <a:ext cx="3038475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https://stickeroid.com/uploads/pic/full/5b4e91b2cbf1ed9a374cef8168beb3f84713549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60350"/>
            <a:ext cx="3024188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620713"/>
            <a:ext cx="9144000" cy="513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411413" y="5157788"/>
            <a:ext cx="2089150" cy="1470025"/>
          </a:xfrm>
        </p:spPr>
        <p:txBody>
          <a:bodyPr/>
          <a:lstStyle/>
          <a:p>
            <a:r>
              <a:rPr lang="ru-RU" sz="13800" b="1" smtClean="0"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19458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067175" y="4797425"/>
            <a:ext cx="3921125" cy="1752600"/>
          </a:xfrm>
        </p:spPr>
        <p:txBody>
          <a:bodyPr/>
          <a:lstStyle/>
          <a:p>
            <a:r>
              <a:rPr lang="ru-RU" sz="13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юша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28575"/>
            <a:ext cx="914400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4067175" y="333375"/>
            <a:ext cx="0" cy="5832475"/>
          </a:xfrm>
          <a:prstGeom prst="line">
            <a:avLst/>
          </a:prstGeom>
          <a:noFill/>
          <a:ln w="254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1258888" y="404813"/>
            <a:ext cx="0" cy="5832475"/>
          </a:xfrm>
          <a:prstGeom prst="line">
            <a:avLst/>
          </a:prstGeom>
          <a:noFill/>
          <a:ln w="254000">
            <a:solidFill>
              <a:schemeClr val="tx1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1258888" y="3068638"/>
            <a:ext cx="2808287" cy="0"/>
          </a:xfrm>
          <a:prstGeom prst="line">
            <a:avLst/>
          </a:prstGeom>
          <a:noFill/>
          <a:ln w="2540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5508625" y="188913"/>
            <a:ext cx="3052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i="1"/>
              <a:t>Ножка, ножка</a:t>
            </a:r>
            <a:endParaRPr lang="ru-RU"/>
          </a:p>
          <a:p>
            <a:pPr algn="ctr"/>
            <a:r>
              <a:rPr lang="ru-RU" i="1"/>
              <a:t>Поперёк наложили поясок.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  <p:bldP spid="2048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1692275" y="0"/>
            <a:ext cx="20875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13800" b="1" dirty="0"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endParaRPr lang="ru-RU" sz="138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1506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411413" y="-387350"/>
            <a:ext cx="5616575" cy="1223963"/>
          </a:xfrm>
        </p:spPr>
        <p:txBody>
          <a:bodyPr/>
          <a:lstStyle/>
          <a:p>
            <a:r>
              <a:rPr lang="ru-RU" sz="13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юша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700213"/>
            <a:ext cx="9169400" cy="515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36</Words>
  <Application>Microsoft Office PowerPoint</Application>
  <PresentationFormat>Экран (4:3)</PresentationFormat>
  <Paragraphs>12</Paragraphs>
  <Slides>9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Муниципальное автономное дошкольное образовательное учреждение «Детский сад  «Теремок» АГО </vt:lpstr>
      <vt:lpstr>Слайд 2</vt:lpstr>
      <vt:lpstr>Слайд 3</vt:lpstr>
      <vt:lpstr>Слайд 4</vt:lpstr>
      <vt:lpstr>Слайд 5</vt:lpstr>
      <vt:lpstr>Слайд 6</vt:lpstr>
      <vt:lpstr>Н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User</cp:lastModifiedBy>
  <cp:revision>37</cp:revision>
  <dcterms:created xsi:type="dcterms:W3CDTF">2015-06-05T19:24:44Z</dcterms:created>
  <dcterms:modified xsi:type="dcterms:W3CDTF">2021-09-30T14:14:43Z</dcterms:modified>
</cp:coreProperties>
</file>