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2" r:id="rId4"/>
    <p:sldId id="261" r:id="rId5"/>
    <p:sldId id="258" r:id="rId6"/>
    <p:sldId id="259" r:id="rId7"/>
    <p:sldId id="260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3" r:id="rId18"/>
    <p:sldId id="274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6985" autoAdjust="0"/>
    <p:restoredTop sz="94660" autoAdjust="0"/>
  </p:normalViewPr>
  <p:slideViewPr>
    <p:cSldViewPr snapToGrid="0">
      <p:cViewPr varScale="1">
        <p:scale>
          <a:sx n="74" d="100"/>
          <a:sy n="74" d="100"/>
        </p:scale>
        <p:origin x="498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00248-979C-4E01-9DFE-172EADDBE720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E259B-2CBF-425D-BEC9-0790D5D300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5589167"/>
      </p:ext>
    </p:extLst>
  </p:cSld>
  <p:clrMapOvr>
    <a:masterClrMapping/>
  </p:clrMapOvr>
  <p:transition spd="med" advClick="0" advTm="23000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00248-979C-4E01-9DFE-172EADDBE720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E259B-2CBF-425D-BEC9-0790D5D300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2383102"/>
      </p:ext>
    </p:extLst>
  </p:cSld>
  <p:clrMapOvr>
    <a:masterClrMapping/>
  </p:clrMapOvr>
  <p:transition spd="med" advClick="0" advTm="23000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00248-979C-4E01-9DFE-172EADDBE720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E259B-2CBF-425D-BEC9-0790D5D300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433535"/>
      </p:ext>
    </p:extLst>
  </p:cSld>
  <p:clrMapOvr>
    <a:masterClrMapping/>
  </p:clrMapOvr>
  <p:transition spd="med" advClick="0" advTm="23000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00248-979C-4E01-9DFE-172EADDBE720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E259B-2CBF-425D-BEC9-0790D5D300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1780899"/>
      </p:ext>
    </p:extLst>
  </p:cSld>
  <p:clrMapOvr>
    <a:masterClrMapping/>
  </p:clrMapOvr>
  <p:transition spd="med" advClick="0" advTm="23000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00248-979C-4E01-9DFE-172EADDBE720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E259B-2CBF-425D-BEC9-0790D5D300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5570059"/>
      </p:ext>
    </p:extLst>
  </p:cSld>
  <p:clrMapOvr>
    <a:masterClrMapping/>
  </p:clrMapOvr>
  <p:transition spd="med" advClick="0" advTm="23000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00248-979C-4E01-9DFE-172EADDBE720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E259B-2CBF-425D-BEC9-0790D5D300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9948532"/>
      </p:ext>
    </p:extLst>
  </p:cSld>
  <p:clrMapOvr>
    <a:masterClrMapping/>
  </p:clrMapOvr>
  <p:transition spd="med" advClick="0" advTm="23000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00248-979C-4E01-9DFE-172EADDBE720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E259B-2CBF-425D-BEC9-0790D5D300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5750176"/>
      </p:ext>
    </p:extLst>
  </p:cSld>
  <p:clrMapOvr>
    <a:masterClrMapping/>
  </p:clrMapOvr>
  <p:transition spd="med" advClick="0" advTm="23000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00248-979C-4E01-9DFE-172EADDBE720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E259B-2CBF-425D-BEC9-0790D5D300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3507514"/>
      </p:ext>
    </p:extLst>
  </p:cSld>
  <p:clrMapOvr>
    <a:masterClrMapping/>
  </p:clrMapOvr>
  <p:transition spd="med" advClick="0" advTm="23000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00248-979C-4E01-9DFE-172EADDBE720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E259B-2CBF-425D-BEC9-0790D5D300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3144796"/>
      </p:ext>
    </p:extLst>
  </p:cSld>
  <p:clrMapOvr>
    <a:masterClrMapping/>
  </p:clrMapOvr>
  <p:transition spd="med" advClick="0" advTm="23000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00248-979C-4E01-9DFE-172EADDBE720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E259B-2CBF-425D-BEC9-0790D5D300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4694447"/>
      </p:ext>
    </p:extLst>
  </p:cSld>
  <p:clrMapOvr>
    <a:masterClrMapping/>
  </p:clrMapOvr>
  <p:transition spd="med" advClick="0" advTm="23000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00248-979C-4E01-9DFE-172EADDBE720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E259B-2CBF-425D-BEC9-0790D5D300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8084210"/>
      </p:ext>
    </p:extLst>
  </p:cSld>
  <p:clrMapOvr>
    <a:masterClrMapping/>
  </p:clrMapOvr>
  <p:transition spd="med" advClick="0" advTm="23000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200248-979C-4E01-9DFE-172EADDBE720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1E259B-2CBF-425D-BEC9-0790D5D300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99246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Click="0" advTm="23000">
    <p:pull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473" y="1148576"/>
            <a:ext cx="3602699" cy="3956824"/>
          </a:xfrm>
          <a:prstGeom prst="rect">
            <a:avLst/>
          </a:prstGeom>
        </p:spPr>
      </p:pic>
      <p:pic>
        <p:nvPicPr>
          <p:cNvPr id="5" name="Голос+00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785574"/>
      </p:ext>
    </p:extLst>
  </p:cSld>
  <p:clrMapOvr>
    <a:masterClrMapping/>
  </p:clrMapOvr>
  <p:transition spd="med" advClick="0" advTm="2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524801"/>
      </p:ext>
    </p:extLst>
  </p:cSld>
  <p:clrMapOvr>
    <a:masterClrMapping/>
  </p:clrMapOvr>
  <p:transition spd="med" advClick="0" advTm="9000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9950" y="571500"/>
            <a:ext cx="53721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080888"/>
      </p:ext>
    </p:extLst>
  </p:cSld>
  <p:clrMapOvr>
    <a:masterClrMapping/>
  </p:clrMapOvr>
  <p:transition spd="med" advClick="0" advTm="9000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6834" y="321972"/>
            <a:ext cx="7212169" cy="581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628231"/>
      </p:ext>
    </p:extLst>
  </p:cSld>
  <p:clrMapOvr>
    <a:masterClrMapping/>
  </p:clrMapOvr>
  <p:transition spd="med" advClick="0" advTm="10000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1532" y="463639"/>
            <a:ext cx="6941713" cy="6130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923823"/>
      </p:ext>
    </p:extLst>
  </p:cSld>
  <p:clrMapOvr>
    <a:masterClrMapping/>
  </p:clrMapOvr>
  <p:transition spd="med" advClick="0" advTm="8000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199" y="538162"/>
            <a:ext cx="6478073" cy="6319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397712"/>
      </p:ext>
    </p:extLst>
  </p:cSld>
  <p:clrMapOvr>
    <a:masterClrMapping/>
  </p:clrMapOvr>
  <p:transition spd="med" advClick="0" advTm="10000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500" y="542925"/>
            <a:ext cx="5715000" cy="577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204570"/>
      </p:ext>
    </p:extLst>
  </p:cSld>
  <p:clrMapOvr>
    <a:masterClrMapping/>
  </p:clrMapOvr>
  <p:transition spd="med" advClick="0" advTm="17000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381000"/>
            <a:ext cx="8128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702240"/>
      </p:ext>
    </p:extLst>
  </p:cSld>
  <p:clrMapOvr>
    <a:masterClrMapping/>
  </p:clrMapOvr>
  <p:transition spd="med" advClick="0" advTm="23000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485696"/>
      </p:ext>
    </p:extLst>
  </p:cSld>
  <p:clrMapOvr>
    <a:masterClrMapping/>
  </p:clrMapOvr>
  <p:transition spd="med" advClick="0" advTm="23000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373" y="0"/>
            <a:ext cx="96552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510002"/>
      </p:ext>
    </p:extLst>
  </p:cSld>
  <p:clrMapOvr>
    <a:masterClrMapping/>
  </p:clrMapOvr>
  <p:transition spd="med" advClick="0" advTm="23000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691092"/>
      </p:ext>
    </p:extLst>
  </p:cSld>
  <p:clrMapOvr>
    <a:masterClrMapping/>
  </p:clrMapOvr>
  <p:transition spd="med" advClick="0" advTm="20000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3803" y="798490"/>
            <a:ext cx="7175947" cy="4984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412038"/>
      </p:ext>
    </p:extLst>
  </p:cSld>
  <p:clrMapOvr>
    <a:masterClrMapping/>
  </p:clrMapOvr>
  <p:transition spd="med" advClick="0" advTm="9000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882" y="0"/>
            <a:ext cx="1035423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710092"/>
      </p:ext>
    </p:extLst>
  </p:cSld>
  <p:clrMapOvr>
    <a:masterClrMapping/>
  </p:clrMapOvr>
  <p:transition spd="med" advClick="0" advTm="13000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078882"/>
      </p:ext>
    </p:extLst>
  </p:cSld>
  <p:clrMapOvr>
    <a:masterClrMapping/>
  </p:clrMapOvr>
  <p:transition spd="med" advClick="0" advTm="12000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5623" y="412124"/>
            <a:ext cx="6658377" cy="5302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826173"/>
      </p:ext>
    </p:extLst>
  </p:cSld>
  <p:clrMapOvr>
    <a:masterClrMapping/>
  </p:clrMapOvr>
  <p:transition spd="med" advClick="0" advTm="17000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5621" y="636431"/>
            <a:ext cx="5715000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331686"/>
      </p:ext>
    </p:extLst>
  </p:cSld>
  <p:clrMapOvr>
    <a:masterClrMapping/>
  </p:clrMapOvr>
  <p:transition spd="med" advClick="0" advTm="15000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381000"/>
            <a:ext cx="8128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374461"/>
      </p:ext>
    </p:extLst>
  </p:cSld>
  <p:clrMapOvr>
    <a:masterClrMapping/>
  </p:clrMapOvr>
  <p:transition spd="med" advClick="0" advTm="7000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92328"/>
      </p:ext>
    </p:extLst>
  </p:cSld>
  <p:clrMapOvr>
    <a:masterClrMapping/>
  </p:clrMapOvr>
  <p:transition spd="med" advClick="0" advTm="15000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0</Words>
  <Application>Microsoft Office PowerPoint</Application>
  <PresentationFormat>Широкоэкранный</PresentationFormat>
  <Paragraphs>0</Paragraphs>
  <Slides>18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19</cp:revision>
  <dcterms:created xsi:type="dcterms:W3CDTF">2020-04-06T20:49:08Z</dcterms:created>
  <dcterms:modified xsi:type="dcterms:W3CDTF">2020-04-06T23:50:09Z</dcterms:modified>
</cp:coreProperties>
</file>