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7" r:id="rId16"/>
    <p:sldId id="278" r:id="rId17"/>
    <p:sldId id="279" r:id="rId18"/>
    <p:sldId id="280" r:id="rId19"/>
    <p:sldId id="281" r:id="rId20"/>
    <p:sldId id="275" r:id="rId21"/>
    <p:sldId id="276" r:id="rId22"/>
    <p:sldId id="283" r:id="rId23"/>
    <p:sldId id="282" r:id="rId24"/>
    <p:sldId id="285" r:id="rId25"/>
    <p:sldId id="286" r:id="rId26"/>
    <p:sldId id="287" r:id="rId27"/>
    <p:sldId id="288" r:id="rId28"/>
    <p:sldId id="284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48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09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44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4641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77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244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5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13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42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00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13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709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25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05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224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57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80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ACBC7-6498-4FC8-BFA4-785695163D1C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3852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2"/>
            <a:ext cx="11305309" cy="4442691"/>
          </a:xfrm>
        </p:spPr>
        <p:txBody>
          <a:bodyPr>
            <a:normAutofit/>
          </a:bodyPr>
          <a:lstStyle/>
          <a:p>
            <a:r>
              <a:rPr lang="ru-RU" sz="6600" dirty="0"/>
              <a:t>Разделительный вопрос в английском языке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 fontScale="77500" lnSpcReduction="20000"/>
          </a:bodyPr>
          <a:lstStyle/>
          <a:p>
            <a:r>
              <a:rPr lang="en-US" sz="4400" dirty="0">
                <a:solidFill>
                  <a:srgbClr val="FFC000"/>
                </a:solidFill>
              </a:rPr>
              <a:t>3</a:t>
            </a:r>
            <a:r>
              <a:rPr lang="ru-RU" sz="4400" dirty="0">
                <a:solidFill>
                  <a:srgbClr val="FFC000"/>
                </a:solidFill>
              </a:rPr>
              <a:t> часть</a:t>
            </a:r>
            <a:endParaRPr lang="en-US" sz="4400" dirty="0">
              <a:solidFill>
                <a:srgbClr val="FFC000"/>
              </a:solidFill>
            </a:endParaRPr>
          </a:p>
          <a:p>
            <a:r>
              <a:rPr lang="ru-RU" sz="4400" dirty="0">
                <a:solidFill>
                  <a:srgbClr val="FFC000"/>
                </a:solidFill>
              </a:rPr>
              <a:t>Упражнения</a:t>
            </a:r>
          </a:p>
        </p:txBody>
      </p:sp>
    </p:spTree>
    <p:extLst>
      <p:ext uri="{BB962C8B-B14F-4D97-AF65-F5344CB8AC3E}">
        <p14:creationId xmlns:p14="http://schemas.microsoft.com/office/powerpoint/2010/main" val="3551715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can’t</a:t>
            </a:r>
            <a:r>
              <a:rPr lang="en-US" sz="8000" dirty="0"/>
              <a:t> swim, </a:t>
            </a:r>
            <a:r>
              <a:rPr lang="en-US" sz="8000" dirty="0">
                <a:solidFill>
                  <a:srgbClr val="FF0000"/>
                </a:solidFill>
              </a:rPr>
              <a:t>……….</a:t>
            </a:r>
            <a:r>
              <a:rPr lang="en-US" sz="8000" dirty="0"/>
              <a:t> ?</a:t>
            </a:r>
            <a:endParaRPr lang="ru-RU" sz="8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267146" y="1738899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8308216" y="1634399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6116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can’t</a:t>
            </a:r>
            <a:r>
              <a:rPr lang="en-US" sz="8000" dirty="0"/>
              <a:t> swim, </a:t>
            </a:r>
            <a:r>
              <a:rPr lang="en-US" sz="8000" dirty="0">
                <a:solidFill>
                  <a:srgbClr val="FF0000"/>
                </a:solidFill>
              </a:rPr>
              <a:t>can</a:t>
            </a:r>
            <a:r>
              <a:rPr lang="en-US" sz="8000" dirty="0"/>
              <a:t>  he ?</a:t>
            </a:r>
            <a:endParaRPr lang="ru-RU" sz="8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267146" y="1738899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8308216" y="1634399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0338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The children are hungry, </a:t>
            </a:r>
            <a:r>
              <a:rPr lang="en-US" sz="8000" dirty="0">
                <a:solidFill>
                  <a:srgbClr val="FF0000"/>
                </a:solidFill>
              </a:rPr>
              <a:t>……..</a:t>
            </a:r>
            <a:r>
              <a:rPr lang="en-US" sz="8000" dirty="0"/>
              <a:t>?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4876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The children </a:t>
            </a:r>
            <a:r>
              <a:rPr lang="en-US" sz="8000" dirty="0">
                <a:solidFill>
                  <a:srgbClr val="FF0000"/>
                </a:solidFill>
              </a:rPr>
              <a:t>are</a:t>
            </a:r>
            <a:r>
              <a:rPr lang="en-US" sz="8000" dirty="0"/>
              <a:t> hungry,</a:t>
            </a:r>
            <a:r>
              <a:rPr lang="en-US" sz="8000" dirty="0">
                <a:solidFill>
                  <a:srgbClr val="FF0000"/>
                </a:solidFill>
              </a:rPr>
              <a:t>….....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?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804651" y="3404416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7033598" y="1708290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4656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The children are hungry, </a:t>
            </a:r>
            <a:r>
              <a:rPr lang="en-US" sz="8000" dirty="0">
                <a:solidFill>
                  <a:srgbClr val="FF0000"/>
                </a:solidFill>
              </a:rPr>
              <a:t>aren’t 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they ?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804651" y="3404416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7033598" y="1708290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4302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F47E9-9C0A-4CFB-AC47-7BEECB34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668" y="267856"/>
            <a:ext cx="10353761" cy="577272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FB29C65-E291-424B-BB19-FF1D86C880F1}"/>
              </a:ext>
            </a:extLst>
          </p:cNvPr>
          <p:cNvCxnSpPr>
            <a:cxnSpLocks/>
          </p:cNvCxnSpPr>
          <p:nvPr/>
        </p:nvCxnSpPr>
        <p:spPr>
          <a:xfrm>
            <a:off x="12192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766F616-36D2-4633-967C-99EF4846B8C5}"/>
              </a:ext>
            </a:extLst>
          </p:cNvPr>
          <p:cNvCxnSpPr>
            <a:cxnSpLocks/>
          </p:cNvCxnSpPr>
          <p:nvPr/>
        </p:nvCxnSpPr>
        <p:spPr>
          <a:xfrm>
            <a:off x="2844800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36F2654-02F8-4A78-8BC6-A21C00848EAC}"/>
              </a:ext>
            </a:extLst>
          </p:cNvPr>
          <p:cNvCxnSpPr>
            <a:cxnSpLocks/>
          </p:cNvCxnSpPr>
          <p:nvPr/>
        </p:nvCxnSpPr>
        <p:spPr>
          <a:xfrm>
            <a:off x="2844800" y="3269672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7FB20F-CA03-4D31-9919-99C46F8DF70D}"/>
              </a:ext>
            </a:extLst>
          </p:cNvPr>
          <p:cNvCxnSpPr>
            <a:cxnSpLocks/>
          </p:cNvCxnSpPr>
          <p:nvPr/>
        </p:nvCxnSpPr>
        <p:spPr>
          <a:xfrm>
            <a:off x="60960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DDE0D90-64DD-4B32-B754-8B172874B6F3}"/>
              </a:ext>
            </a:extLst>
          </p:cNvPr>
          <p:cNvCxnSpPr>
            <a:cxnSpLocks/>
          </p:cNvCxnSpPr>
          <p:nvPr/>
        </p:nvCxnSpPr>
        <p:spPr>
          <a:xfrm>
            <a:off x="6096000" y="3278908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73FFE0F-9051-450B-8371-17F9BF61BF81}"/>
              </a:ext>
            </a:extLst>
          </p:cNvPr>
          <p:cNvCxnSpPr>
            <a:cxnSpLocks/>
          </p:cNvCxnSpPr>
          <p:nvPr/>
        </p:nvCxnSpPr>
        <p:spPr>
          <a:xfrm>
            <a:off x="7716982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>
            <a:extLst>
              <a:ext uri="{FF2B5EF4-FFF2-40B4-BE49-F238E27FC236}">
                <a16:creationId xmlns:a16="http://schemas.microsoft.com/office/drawing/2014/main" id="{ACC9EBC5-7474-4D5D-8233-094F8A5AF0D4}"/>
              </a:ext>
            </a:extLst>
          </p:cNvPr>
          <p:cNvSpPr/>
          <p:nvPr/>
        </p:nvSpPr>
        <p:spPr>
          <a:xfrm rot="16200000">
            <a:off x="2688185" y="1967750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>
            <a:extLst>
              <a:ext uri="{FF2B5EF4-FFF2-40B4-BE49-F238E27FC236}">
                <a16:creationId xmlns:a16="http://schemas.microsoft.com/office/drawing/2014/main" id="{B25BE286-03D9-48CF-B590-F640C41E01F9}"/>
              </a:ext>
            </a:extLst>
          </p:cNvPr>
          <p:cNvSpPr/>
          <p:nvPr/>
        </p:nvSpPr>
        <p:spPr>
          <a:xfrm rot="16200000">
            <a:off x="7596909" y="1900785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FE7B905B-5302-4A48-9E92-16C64277B4E6}"/>
              </a:ext>
            </a:extLst>
          </p:cNvPr>
          <p:cNvCxnSpPr/>
          <p:nvPr/>
        </p:nvCxnSpPr>
        <p:spPr>
          <a:xfrm>
            <a:off x="4692073" y="2900218"/>
            <a:ext cx="10160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46A483B6-DDF4-4E99-BBEC-FACFE15261A2}"/>
              </a:ext>
            </a:extLst>
          </p:cNvPr>
          <p:cNvCxnSpPr>
            <a:cxnSpLocks/>
          </p:cNvCxnSpPr>
          <p:nvPr/>
        </p:nvCxnSpPr>
        <p:spPr>
          <a:xfrm flipH="1">
            <a:off x="4692073" y="3648363"/>
            <a:ext cx="932872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F94094B-89B8-4144-A51D-564EFE1C2BF1}"/>
              </a:ext>
            </a:extLst>
          </p:cNvPr>
          <p:cNvSpPr/>
          <p:nvPr/>
        </p:nvSpPr>
        <p:spPr>
          <a:xfrm>
            <a:off x="5474760" y="3685004"/>
            <a:ext cx="4666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F108A45-E47D-4DF9-A37F-06EC34393DE6}"/>
              </a:ext>
            </a:extLst>
          </p:cNvPr>
          <p:cNvSpPr/>
          <p:nvPr/>
        </p:nvSpPr>
        <p:spPr>
          <a:xfrm>
            <a:off x="4552535" y="3635662"/>
            <a:ext cx="4666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5EF298A-0D21-4A50-AD12-D7AA15DEF0FA}"/>
              </a:ext>
            </a:extLst>
          </p:cNvPr>
          <p:cNvSpPr/>
          <p:nvPr/>
        </p:nvSpPr>
        <p:spPr>
          <a:xfrm>
            <a:off x="5590025" y="1976888"/>
            <a:ext cx="4666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4DDADAE-54B6-4633-A5A9-A978CBED49DB}"/>
              </a:ext>
            </a:extLst>
          </p:cNvPr>
          <p:cNvSpPr/>
          <p:nvPr/>
        </p:nvSpPr>
        <p:spPr>
          <a:xfrm>
            <a:off x="4458760" y="2074023"/>
            <a:ext cx="4666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768137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F47E9-9C0A-4CFB-AC47-7BEECB34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668" y="267856"/>
            <a:ext cx="10353761" cy="577272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FB29C65-E291-424B-BB19-FF1D86C880F1}"/>
              </a:ext>
            </a:extLst>
          </p:cNvPr>
          <p:cNvCxnSpPr>
            <a:cxnSpLocks/>
          </p:cNvCxnSpPr>
          <p:nvPr/>
        </p:nvCxnSpPr>
        <p:spPr>
          <a:xfrm>
            <a:off x="12192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766F616-36D2-4633-967C-99EF4846B8C5}"/>
              </a:ext>
            </a:extLst>
          </p:cNvPr>
          <p:cNvCxnSpPr>
            <a:cxnSpLocks/>
          </p:cNvCxnSpPr>
          <p:nvPr/>
        </p:nvCxnSpPr>
        <p:spPr>
          <a:xfrm>
            <a:off x="2844800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36F2654-02F8-4A78-8BC6-A21C00848EAC}"/>
              </a:ext>
            </a:extLst>
          </p:cNvPr>
          <p:cNvCxnSpPr>
            <a:cxnSpLocks/>
          </p:cNvCxnSpPr>
          <p:nvPr/>
        </p:nvCxnSpPr>
        <p:spPr>
          <a:xfrm>
            <a:off x="2844800" y="3269672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7FB20F-CA03-4D31-9919-99C46F8DF70D}"/>
              </a:ext>
            </a:extLst>
          </p:cNvPr>
          <p:cNvCxnSpPr>
            <a:cxnSpLocks/>
          </p:cNvCxnSpPr>
          <p:nvPr/>
        </p:nvCxnSpPr>
        <p:spPr>
          <a:xfrm>
            <a:off x="60960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DDE0D90-64DD-4B32-B754-8B172874B6F3}"/>
              </a:ext>
            </a:extLst>
          </p:cNvPr>
          <p:cNvCxnSpPr>
            <a:cxnSpLocks/>
          </p:cNvCxnSpPr>
          <p:nvPr/>
        </p:nvCxnSpPr>
        <p:spPr>
          <a:xfrm>
            <a:off x="6096000" y="3278908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73FFE0F-9051-450B-8371-17F9BF61BF81}"/>
              </a:ext>
            </a:extLst>
          </p:cNvPr>
          <p:cNvCxnSpPr>
            <a:cxnSpLocks/>
          </p:cNvCxnSpPr>
          <p:nvPr/>
        </p:nvCxnSpPr>
        <p:spPr>
          <a:xfrm>
            <a:off x="7716982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>
            <a:extLst>
              <a:ext uri="{FF2B5EF4-FFF2-40B4-BE49-F238E27FC236}">
                <a16:creationId xmlns:a16="http://schemas.microsoft.com/office/drawing/2014/main" id="{ACC9EBC5-7474-4D5D-8233-094F8A5AF0D4}"/>
              </a:ext>
            </a:extLst>
          </p:cNvPr>
          <p:cNvSpPr/>
          <p:nvPr/>
        </p:nvSpPr>
        <p:spPr>
          <a:xfrm rot="16200000">
            <a:off x="2688185" y="1967750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>
            <a:extLst>
              <a:ext uri="{FF2B5EF4-FFF2-40B4-BE49-F238E27FC236}">
                <a16:creationId xmlns:a16="http://schemas.microsoft.com/office/drawing/2014/main" id="{B25BE286-03D9-48CF-B590-F640C41E01F9}"/>
              </a:ext>
            </a:extLst>
          </p:cNvPr>
          <p:cNvSpPr/>
          <p:nvPr/>
        </p:nvSpPr>
        <p:spPr>
          <a:xfrm rot="16200000">
            <a:off x="7596909" y="1900785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C5A847-9D4C-42C0-A24C-B948A541F8F2}"/>
              </a:ext>
            </a:extLst>
          </p:cNvPr>
          <p:cNvSpPr/>
          <p:nvPr/>
        </p:nvSpPr>
        <p:spPr>
          <a:xfrm>
            <a:off x="5055681" y="3283526"/>
            <a:ext cx="386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2F5A38-35AD-4F1F-93AB-431DF71E2AB0}"/>
              </a:ext>
            </a:extLst>
          </p:cNvPr>
          <p:cNvSpPr/>
          <p:nvPr/>
        </p:nvSpPr>
        <p:spPr>
          <a:xfrm>
            <a:off x="9929923" y="3057236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07695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F47E9-9C0A-4CFB-AC47-7BEECB34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668" y="267856"/>
            <a:ext cx="10353761" cy="577272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FB29C65-E291-424B-BB19-FF1D86C880F1}"/>
              </a:ext>
            </a:extLst>
          </p:cNvPr>
          <p:cNvCxnSpPr>
            <a:cxnSpLocks/>
          </p:cNvCxnSpPr>
          <p:nvPr/>
        </p:nvCxnSpPr>
        <p:spPr>
          <a:xfrm>
            <a:off x="12192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766F616-36D2-4633-967C-99EF4846B8C5}"/>
              </a:ext>
            </a:extLst>
          </p:cNvPr>
          <p:cNvCxnSpPr>
            <a:cxnSpLocks/>
          </p:cNvCxnSpPr>
          <p:nvPr/>
        </p:nvCxnSpPr>
        <p:spPr>
          <a:xfrm>
            <a:off x="2844800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36F2654-02F8-4A78-8BC6-A21C00848EAC}"/>
              </a:ext>
            </a:extLst>
          </p:cNvPr>
          <p:cNvCxnSpPr>
            <a:cxnSpLocks/>
          </p:cNvCxnSpPr>
          <p:nvPr/>
        </p:nvCxnSpPr>
        <p:spPr>
          <a:xfrm>
            <a:off x="2844800" y="3269672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7FB20F-CA03-4D31-9919-99C46F8DF70D}"/>
              </a:ext>
            </a:extLst>
          </p:cNvPr>
          <p:cNvCxnSpPr>
            <a:cxnSpLocks/>
          </p:cNvCxnSpPr>
          <p:nvPr/>
        </p:nvCxnSpPr>
        <p:spPr>
          <a:xfrm>
            <a:off x="60960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DDE0D90-64DD-4B32-B754-8B172874B6F3}"/>
              </a:ext>
            </a:extLst>
          </p:cNvPr>
          <p:cNvCxnSpPr>
            <a:cxnSpLocks/>
          </p:cNvCxnSpPr>
          <p:nvPr/>
        </p:nvCxnSpPr>
        <p:spPr>
          <a:xfrm>
            <a:off x="6096000" y="3278908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73FFE0F-9051-450B-8371-17F9BF61BF81}"/>
              </a:ext>
            </a:extLst>
          </p:cNvPr>
          <p:cNvCxnSpPr>
            <a:cxnSpLocks/>
          </p:cNvCxnSpPr>
          <p:nvPr/>
        </p:nvCxnSpPr>
        <p:spPr>
          <a:xfrm>
            <a:off x="7716982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>
            <a:extLst>
              <a:ext uri="{FF2B5EF4-FFF2-40B4-BE49-F238E27FC236}">
                <a16:creationId xmlns:a16="http://schemas.microsoft.com/office/drawing/2014/main" id="{ACC9EBC5-7474-4D5D-8233-094F8A5AF0D4}"/>
              </a:ext>
            </a:extLst>
          </p:cNvPr>
          <p:cNvSpPr/>
          <p:nvPr/>
        </p:nvSpPr>
        <p:spPr>
          <a:xfrm rot="16200000">
            <a:off x="2688185" y="1967750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>
            <a:extLst>
              <a:ext uri="{FF2B5EF4-FFF2-40B4-BE49-F238E27FC236}">
                <a16:creationId xmlns:a16="http://schemas.microsoft.com/office/drawing/2014/main" id="{B25BE286-03D9-48CF-B590-F640C41E01F9}"/>
              </a:ext>
            </a:extLst>
          </p:cNvPr>
          <p:cNvSpPr/>
          <p:nvPr/>
        </p:nvSpPr>
        <p:spPr>
          <a:xfrm rot="16200000">
            <a:off x="7596909" y="1900785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C5A847-9D4C-42C0-A24C-B948A541F8F2}"/>
              </a:ext>
            </a:extLst>
          </p:cNvPr>
          <p:cNvSpPr/>
          <p:nvPr/>
        </p:nvSpPr>
        <p:spPr>
          <a:xfrm>
            <a:off x="5055681" y="3283526"/>
            <a:ext cx="386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2F5A38-35AD-4F1F-93AB-431DF71E2AB0}"/>
              </a:ext>
            </a:extLst>
          </p:cNvPr>
          <p:cNvSpPr/>
          <p:nvPr/>
        </p:nvSpPr>
        <p:spPr>
          <a:xfrm>
            <a:off x="9929923" y="3057236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051C69-673D-4B7F-B7D9-21BE4BAF3FA3}"/>
              </a:ext>
            </a:extLst>
          </p:cNvPr>
          <p:cNvSpPr/>
          <p:nvPr/>
        </p:nvSpPr>
        <p:spPr>
          <a:xfrm>
            <a:off x="1138442" y="1771532"/>
            <a:ext cx="1669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Сущ.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D837ECB-76F8-4F29-8555-24B266F5D016}"/>
              </a:ext>
            </a:extLst>
          </p:cNvPr>
          <p:cNvSpPr/>
          <p:nvPr/>
        </p:nvSpPr>
        <p:spPr>
          <a:xfrm>
            <a:off x="7293975" y="1742669"/>
            <a:ext cx="33121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err="1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Личн.мест</a:t>
            </a:r>
            <a:r>
              <a:rPr lang="ru-RU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F62B904-E269-47EE-8329-ACC53A36831C}"/>
              </a:ext>
            </a:extLst>
          </p:cNvPr>
          <p:cNvSpPr/>
          <p:nvPr/>
        </p:nvSpPr>
        <p:spPr>
          <a:xfrm>
            <a:off x="985538" y="1117600"/>
            <a:ext cx="33121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err="1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Личн.мест</a:t>
            </a:r>
            <a:r>
              <a:rPr lang="ru-RU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1923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F47E9-9C0A-4CFB-AC47-7BEECB34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668" y="267856"/>
            <a:ext cx="10353761" cy="577272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FB29C65-E291-424B-BB19-FF1D86C880F1}"/>
              </a:ext>
            </a:extLst>
          </p:cNvPr>
          <p:cNvCxnSpPr>
            <a:cxnSpLocks/>
          </p:cNvCxnSpPr>
          <p:nvPr/>
        </p:nvCxnSpPr>
        <p:spPr>
          <a:xfrm>
            <a:off x="12192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766F616-36D2-4633-967C-99EF4846B8C5}"/>
              </a:ext>
            </a:extLst>
          </p:cNvPr>
          <p:cNvCxnSpPr>
            <a:cxnSpLocks/>
          </p:cNvCxnSpPr>
          <p:nvPr/>
        </p:nvCxnSpPr>
        <p:spPr>
          <a:xfrm>
            <a:off x="2844800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36F2654-02F8-4A78-8BC6-A21C00848EAC}"/>
              </a:ext>
            </a:extLst>
          </p:cNvPr>
          <p:cNvCxnSpPr>
            <a:cxnSpLocks/>
          </p:cNvCxnSpPr>
          <p:nvPr/>
        </p:nvCxnSpPr>
        <p:spPr>
          <a:xfrm>
            <a:off x="2844800" y="3269672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7FB20F-CA03-4D31-9919-99C46F8DF70D}"/>
              </a:ext>
            </a:extLst>
          </p:cNvPr>
          <p:cNvCxnSpPr>
            <a:cxnSpLocks/>
          </p:cNvCxnSpPr>
          <p:nvPr/>
        </p:nvCxnSpPr>
        <p:spPr>
          <a:xfrm>
            <a:off x="60960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DDE0D90-64DD-4B32-B754-8B172874B6F3}"/>
              </a:ext>
            </a:extLst>
          </p:cNvPr>
          <p:cNvCxnSpPr>
            <a:cxnSpLocks/>
          </p:cNvCxnSpPr>
          <p:nvPr/>
        </p:nvCxnSpPr>
        <p:spPr>
          <a:xfrm>
            <a:off x="6096000" y="3278908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73FFE0F-9051-450B-8371-17F9BF61BF81}"/>
              </a:ext>
            </a:extLst>
          </p:cNvPr>
          <p:cNvCxnSpPr>
            <a:cxnSpLocks/>
          </p:cNvCxnSpPr>
          <p:nvPr/>
        </p:nvCxnSpPr>
        <p:spPr>
          <a:xfrm>
            <a:off x="7716982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>
            <a:extLst>
              <a:ext uri="{FF2B5EF4-FFF2-40B4-BE49-F238E27FC236}">
                <a16:creationId xmlns:a16="http://schemas.microsoft.com/office/drawing/2014/main" id="{ACC9EBC5-7474-4D5D-8233-094F8A5AF0D4}"/>
              </a:ext>
            </a:extLst>
          </p:cNvPr>
          <p:cNvSpPr/>
          <p:nvPr/>
        </p:nvSpPr>
        <p:spPr>
          <a:xfrm rot="16200000">
            <a:off x="2688185" y="1967750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>
            <a:extLst>
              <a:ext uri="{FF2B5EF4-FFF2-40B4-BE49-F238E27FC236}">
                <a16:creationId xmlns:a16="http://schemas.microsoft.com/office/drawing/2014/main" id="{B25BE286-03D9-48CF-B590-F640C41E01F9}"/>
              </a:ext>
            </a:extLst>
          </p:cNvPr>
          <p:cNvSpPr/>
          <p:nvPr/>
        </p:nvSpPr>
        <p:spPr>
          <a:xfrm rot="16200000">
            <a:off x="7596909" y="1900785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C5A847-9D4C-42C0-A24C-B948A541F8F2}"/>
              </a:ext>
            </a:extLst>
          </p:cNvPr>
          <p:cNvSpPr/>
          <p:nvPr/>
        </p:nvSpPr>
        <p:spPr>
          <a:xfrm>
            <a:off x="5055681" y="3283526"/>
            <a:ext cx="386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2F5A38-35AD-4F1F-93AB-431DF71E2AB0}"/>
              </a:ext>
            </a:extLst>
          </p:cNvPr>
          <p:cNvSpPr/>
          <p:nvPr/>
        </p:nvSpPr>
        <p:spPr>
          <a:xfrm>
            <a:off x="9929923" y="3057236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F62B904-E269-47EE-8329-ACC53A36831C}"/>
              </a:ext>
            </a:extLst>
          </p:cNvPr>
          <p:cNvSpPr/>
          <p:nvPr/>
        </p:nvSpPr>
        <p:spPr>
          <a:xfrm>
            <a:off x="2534926" y="1853643"/>
            <a:ext cx="25207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Гл.</a:t>
            </a:r>
            <a:r>
              <a:rPr lang="en-US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to be</a:t>
            </a:r>
            <a:endParaRPr lang="ru-RU" sz="4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9D4C9E7-87B5-4FF2-907F-6207FA02F2A8}"/>
              </a:ext>
            </a:extLst>
          </p:cNvPr>
          <p:cNvSpPr/>
          <p:nvPr/>
        </p:nvSpPr>
        <p:spPr>
          <a:xfrm>
            <a:off x="5875943" y="1817698"/>
            <a:ext cx="25207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Гл.</a:t>
            </a:r>
            <a:r>
              <a:rPr lang="en-US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to be</a:t>
            </a:r>
            <a:endParaRPr lang="ru-RU" sz="4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2895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F47E9-9C0A-4CFB-AC47-7BEECB34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668" y="267856"/>
            <a:ext cx="10353761" cy="577272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FB29C65-E291-424B-BB19-FF1D86C880F1}"/>
              </a:ext>
            </a:extLst>
          </p:cNvPr>
          <p:cNvCxnSpPr>
            <a:cxnSpLocks/>
          </p:cNvCxnSpPr>
          <p:nvPr/>
        </p:nvCxnSpPr>
        <p:spPr>
          <a:xfrm>
            <a:off x="12192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766F616-36D2-4633-967C-99EF4846B8C5}"/>
              </a:ext>
            </a:extLst>
          </p:cNvPr>
          <p:cNvCxnSpPr>
            <a:cxnSpLocks/>
          </p:cNvCxnSpPr>
          <p:nvPr/>
        </p:nvCxnSpPr>
        <p:spPr>
          <a:xfrm>
            <a:off x="2844800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36F2654-02F8-4A78-8BC6-A21C00848EAC}"/>
              </a:ext>
            </a:extLst>
          </p:cNvPr>
          <p:cNvCxnSpPr>
            <a:cxnSpLocks/>
          </p:cNvCxnSpPr>
          <p:nvPr/>
        </p:nvCxnSpPr>
        <p:spPr>
          <a:xfrm>
            <a:off x="2844800" y="3269672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7FB20F-CA03-4D31-9919-99C46F8DF70D}"/>
              </a:ext>
            </a:extLst>
          </p:cNvPr>
          <p:cNvCxnSpPr>
            <a:cxnSpLocks/>
          </p:cNvCxnSpPr>
          <p:nvPr/>
        </p:nvCxnSpPr>
        <p:spPr>
          <a:xfrm>
            <a:off x="6096000" y="3057236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DDE0D90-64DD-4B32-B754-8B172874B6F3}"/>
              </a:ext>
            </a:extLst>
          </p:cNvPr>
          <p:cNvCxnSpPr>
            <a:cxnSpLocks/>
          </p:cNvCxnSpPr>
          <p:nvPr/>
        </p:nvCxnSpPr>
        <p:spPr>
          <a:xfrm>
            <a:off x="6096000" y="3278908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73FFE0F-9051-450B-8371-17F9BF61BF81}"/>
              </a:ext>
            </a:extLst>
          </p:cNvPr>
          <p:cNvCxnSpPr>
            <a:cxnSpLocks/>
          </p:cNvCxnSpPr>
          <p:nvPr/>
        </p:nvCxnSpPr>
        <p:spPr>
          <a:xfrm>
            <a:off x="7716982" y="3089563"/>
            <a:ext cx="14224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>
            <a:extLst>
              <a:ext uri="{FF2B5EF4-FFF2-40B4-BE49-F238E27FC236}">
                <a16:creationId xmlns:a16="http://schemas.microsoft.com/office/drawing/2014/main" id="{ACC9EBC5-7474-4D5D-8233-094F8A5AF0D4}"/>
              </a:ext>
            </a:extLst>
          </p:cNvPr>
          <p:cNvSpPr/>
          <p:nvPr/>
        </p:nvSpPr>
        <p:spPr>
          <a:xfrm rot="16200000">
            <a:off x="2688185" y="1967750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>
            <a:extLst>
              <a:ext uri="{FF2B5EF4-FFF2-40B4-BE49-F238E27FC236}">
                <a16:creationId xmlns:a16="http://schemas.microsoft.com/office/drawing/2014/main" id="{B25BE286-03D9-48CF-B590-F640C41E01F9}"/>
              </a:ext>
            </a:extLst>
          </p:cNvPr>
          <p:cNvSpPr/>
          <p:nvPr/>
        </p:nvSpPr>
        <p:spPr>
          <a:xfrm rot="16200000">
            <a:off x="7596909" y="1900785"/>
            <a:ext cx="240146" cy="3601374"/>
          </a:xfrm>
          <a:prstGeom prst="leftBracket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C5A847-9D4C-42C0-A24C-B948A541F8F2}"/>
              </a:ext>
            </a:extLst>
          </p:cNvPr>
          <p:cNvSpPr/>
          <p:nvPr/>
        </p:nvSpPr>
        <p:spPr>
          <a:xfrm>
            <a:off x="5055681" y="3283526"/>
            <a:ext cx="386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02F5A38-35AD-4F1F-93AB-431DF71E2AB0}"/>
              </a:ext>
            </a:extLst>
          </p:cNvPr>
          <p:cNvSpPr/>
          <p:nvPr/>
        </p:nvSpPr>
        <p:spPr>
          <a:xfrm>
            <a:off x="9929923" y="3057236"/>
            <a:ext cx="510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F62B904-E269-47EE-8329-ACC53A36831C}"/>
              </a:ext>
            </a:extLst>
          </p:cNvPr>
          <p:cNvSpPr/>
          <p:nvPr/>
        </p:nvSpPr>
        <p:spPr>
          <a:xfrm>
            <a:off x="3202833" y="1853643"/>
            <a:ext cx="11849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can</a:t>
            </a:r>
            <a:endParaRPr lang="ru-RU" sz="4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9D4C9E7-87B5-4FF2-907F-6207FA02F2A8}"/>
              </a:ext>
            </a:extLst>
          </p:cNvPr>
          <p:cNvSpPr/>
          <p:nvPr/>
        </p:nvSpPr>
        <p:spPr>
          <a:xfrm>
            <a:off x="6543849" y="1817698"/>
            <a:ext cx="11849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can</a:t>
            </a:r>
            <a:endParaRPr lang="ru-RU" sz="4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500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3"/>
            <a:ext cx="11305309" cy="3325090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FFC000"/>
                </a:solidFill>
              </a:rPr>
              <a:t>Tag question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92D050"/>
                </a:solidFill>
              </a:rPr>
              <a:t>3 часть</a:t>
            </a:r>
          </a:p>
        </p:txBody>
      </p:sp>
    </p:spTree>
    <p:extLst>
      <p:ext uri="{BB962C8B-B14F-4D97-AF65-F5344CB8AC3E}">
        <p14:creationId xmlns:p14="http://schemas.microsoft.com/office/powerpoint/2010/main" val="13079817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The children </a:t>
            </a:r>
            <a:r>
              <a:rPr lang="en-US" sz="8000" dirty="0">
                <a:solidFill>
                  <a:srgbClr val="FF0000"/>
                </a:solidFill>
              </a:rPr>
              <a:t>aren’t</a:t>
            </a:r>
            <a:r>
              <a:rPr lang="en-US" sz="8000" dirty="0"/>
              <a:t> hungry, </a:t>
            </a:r>
            <a:r>
              <a:rPr lang="en-US" sz="8000" dirty="0">
                <a:solidFill>
                  <a:srgbClr val="FF0000"/>
                </a:solidFill>
              </a:rPr>
              <a:t>……..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?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804651" y="3404416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7141801" y="1708290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2913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The children </a:t>
            </a:r>
            <a:r>
              <a:rPr lang="en-US" sz="8000" dirty="0">
                <a:solidFill>
                  <a:srgbClr val="FF0000"/>
                </a:solidFill>
              </a:rPr>
              <a:t>aren’t</a:t>
            </a:r>
            <a:r>
              <a:rPr lang="en-US" sz="8000" dirty="0"/>
              <a:t> hungry, </a:t>
            </a:r>
            <a:r>
              <a:rPr lang="en-US" sz="8000" dirty="0">
                <a:solidFill>
                  <a:srgbClr val="FF0000"/>
                </a:solidFill>
              </a:rPr>
              <a:t>are 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they ?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804651" y="3404416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7141800" y="1708290"/>
            <a:ext cx="429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0430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>
                    <a:lumMod val="95000"/>
                  </a:schemeClr>
                </a:solidFill>
              </a:rPr>
              <a:t>У Тома есть велосипед, не правда ли?</a:t>
            </a:r>
          </a:p>
        </p:txBody>
      </p:sp>
    </p:spTree>
    <p:extLst>
      <p:ext uri="{BB962C8B-B14F-4D97-AF65-F5344CB8AC3E}">
        <p14:creationId xmlns:p14="http://schemas.microsoft.com/office/powerpoint/2010/main" val="4215603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14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has a bike,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5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has a bike, doesn’t 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48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has a bike, doesn’t 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02DCB3-568A-42BE-960C-B84148132250}"/>
              </a:ext>
            </a:extLst>
          </p:cNvPr>
          <p:cNvSpPr/>
          <p:nvPr/>
        </p:nvSpPr>
        <p:spPr>
          <a:xfrm>
            <a:off x="3920433" y="1935921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222B75-FFDC-42CA-A454-B8243B457566}"/>
              </a:ext>
            </a:extLst>
          </p:cNvPr>
          <p:cNvSpPr/>
          <p:nvPr/>
        </p:nvSpPr>
        <p:spPr>
          <a:xfrm>
            <a:off x="2673524" y="3210453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096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>
                    <a:lumMod val="95000"/>
                  </a:schemeClr>
                </a:solidFill>
              </a:rPr>
              <a:t>У Тома нет велосипеда, не правда ли?</a:t>
            </a:r>
          </a:p>
        </p:txBody>
      </p:sp>
    </p:spTree>
    <p:extLst>
      <p:ext uri="{BB962C8B-B14F-4D97-AF65-F5344CB8AC3E}">
        <p14:creationId xmlns:p14="http://schemas.microsoft.com/office/powerpoint/2010/main" val="3682527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doesn’t have a bike, …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495560" y="34290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8" y="1474256"/>
            <a:ext cx="429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3770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Tom doesn’t have a bike, does 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495560" y="34290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8" y="1474256"/>
            <a:ext cx="429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064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0A1BB-8732-4188-9267-1B1BC7B7E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 части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39E165-EC7B-482D-A3DE-A84CEE6FA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64" y="2096064"/>
            <a:ext cx="11684000" cy="3695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FFC000"/>
                </a:solidFill>
              </a:rPr>
              <a:t> Главное предложение,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FFC000"/>
                </a:solidFill>
              </a:rPr>
              <a:t> Уточняющая его часть</a:t>
            </a:r>
          </a:p>
        </p:txBody>
      </p:sp>
    </p:spTree>
    <p:extLst>
      <p:ext uri="{BB962C8B-B14F-4D97-AF65-F5344CB8AC3E}">
        <p14:creationId xmlns:p14="http://schemas.microsoft.com/office/powerpoint/2010/main" val="32739658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>
                    <a:lumMod val="95000"/>
                  </a:schemeClr>
                </a:solidFill>
              </a:rPr>
              <a:t>Анна смотрела фильм вчера, не так ли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666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Ann watched the film yesterday, …?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660750" y="31242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244216" y="1474256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0348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Ann watched the film yesterday, didn’t she?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660750" y="31242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244216" y="1474256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37660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>
                    <a:lumMod val="95000"/>
                  </a:schemeClr>
                </a:solidFill>
              </a:rPr>
              <a:t>Анна не смотрела фильм вчера, не так ли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7635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Ann didn’t watch the film yesterday, …?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7508022" y="3366655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9" y="1474256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8735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Ann didn’t watch the film yesterday, did she?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5660750" y="31242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9" y="1474256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0596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>
                    <a:lumMod val="95000"/>
                  </a:schemeClr>
                </a:solidFill>
              </a:rPr>
              <a:t>Она не возьмёт свою книгу, не так ли</a:t>
            </a: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6896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She won’t take the book, 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…?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783950" y="34290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9" y="1474256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1703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/>
              <a:t>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2096064"/>
            <a:ext cx="10925812" cy="3695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She won’t take the book, </a:t>
            </a:r>
          </a:p>
          <a:p>
            <a:pPr marL="0" indent="0">
              <a:buNone/>
            </a:pPr>
            <a:r>
              <a:rPr lang="en-US" sz="8000" dirty="0">
                <a:solidFill>
                  <a:schemeClr val="tx1">
                    <a:lumMod val="95000"/>
                  </a:schemeClr>
                </a:solidFill>
              </a:rPr>
              <a:t>will she? </a:t>
            </a:r>
            <a:endParaRPr lang="ru-RU" sz="8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783950" y="3429000"/>
            <a:ext cx="429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4352419" y="1474256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17861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83384-2B89-4379-A156-57A60E0E5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17B28D-530A-49DA-91BA-EEBC3FB446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751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79E85-71AA-4C2E-9D5A-0181FA323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1"/>
            <a:ext cx="10353761" cy="3048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CA2883-F603-4D77-B8C2-00399C200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18" y="1126836"/>
            <a:ext cx="11674763" cy="5320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Если в 1 части положительное предложение, то во 2-й будет отрицательное.</a:t>
            </a:r>
          </a:p>
          <a:p>
            <a:pPr marL="0" indent="0">
              <a:buNone/>
            </a:pPr>
            <a:endParaRPr lang="ru-RU" sz="4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4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Если в 1 части отрицательное предложение, то во 2-й будет положительное.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884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can swim, … ?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784746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</a:t>
            </a:r>
            <a:r>
              <a:rPr lang="en-US" sz="8000" dirty="0"/>
              <a:t> swim, … ?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35867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</a:t>
            </a:r>
            <a:r>
              <a:rPr lang="en-US" sz="8000" dirty="0"/>
              <a:t> swim, can </a:t>
            </a:r>
            <a:endParaRPr lang="ru-RU" sz="8000" dirty="0"/>
          </a:p>
          <a:p>
            <a:pPr marL="0" indent="0">
              <a:buNone/>
            </a:pPr>
            <a:r>
              <a:rPr lang="en-US" sz="8000" dirty="0"/>
              <a:t>he ?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00461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</a:t>
            </a:r>
            <a:r>
              <a:rPr lang="en-US" sz="8000" dirty="0"/>
              <a:t> swim, can </a:t>
            </a:r>
            <a:endParaRPr lang="ru-RU" sz="8000" dirty="0"/>
          </a:p>
          <a:p>
            <a:pPr marL="0" indent="0">
              <a:buNone/>
            </a:pPr>
            <a:r>
              <a:rPr lang="en-US" sz="8000" dirty="0"/>
              <a:t>he ?</a:t>
            </a:r>
            <a:endParaRPr lang="ru-RU" sz="8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158943" y="1738899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8416419" y="1634399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906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C4DE3-4295-4D53-9AFC-C844F6A77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DFC63-DB6D-4E27-870B-F133DE92F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/>
              <a:t>He </a:t>
            </a:r>
            <a:r>
              <a:rPr lang="en-US" sz="8000" dirty="0">
                <a:solidFill>
                  <a:srgbClr val="FF0000"/>
                </a:solidFill>
              </a:rPr>
              <a:t>can</a:t>
            </a:r>
            <a:r>
              <a:rPr lang="en-US" sz="8000" dirty="0"/>
              <a:t> swim, </a:t>
            </a:r>
            <a:r>
              <a:rPr lang="en-US" sz="8000" dirty="0">
                <a:solidFill>
                  <a:srgbClr val="FF0000"/>
                </a:solidFill>
              </a:rPr>
              <a:t>can’t</a:t>
            </a:r>
            <a:r>
              <a:rPr lang="en-US" sz="8000" dirty="0"/>
              <a:t>  he ?</a:t>
            </a:r>
            <a:endParaRPr lang="ru-RU" sz="8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A4258C-7FE7-4E8B-8F97-5781B17F3E04}"/>
              </a:ext>
            </a:extLst>
          </p:cNvPr>
          <p:cNvSpPr/>
          <p:nvPr/>
        </p:nvSpPr>
        <p:spPr>
          <a:xfrm>
            <a:off x="3158943" y="1738899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0661C8-1063-4CA5-933E-597E2669F347}"/>
              </a:ext>
            </a:extLst>
          </p:cNvPr>
          <p:cNvSpPr/>
          <p:nvPr/>
        </p:nvSpPr>
        <p:spPr>
          <a:xfrm>
            <a:off x="8416419" y="1634399"/>
            <a:ext cx="429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88226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6D8C60"/>
      </a:dk2>
      <a:lt2>
        <a:srgbClr val="B1D7A1"/>
      </a:lt2>
      <a:accent1>
        <a:srgbClr val="81B992"/>
      </a:accent1>
      <a:accent2>
        <a:srgbClr val="9ABC65"/>
      </a:accent2>
      <a:accent3>
        <a:srgbClr val="BDB564"/>
      </a:accent3>
      <a:accent4>
        <a:srgbClr val="BD8964"/>
      </a:accent4>
      <a:accent5>
        <a:srgbClr val="BD6466"/>
      </a:accent5>
      <a:accent6>
        <a:srgbClr val="64A4BD"/>
      </a:accent6>
      <a:hlink>
        <a:srgbClr val="8CCC71"/>
      </a:hlink>
      <a:folHlink>
        <a:srgbClr val="A4C795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4539428D-6454-4FE6-B992-2D59F0AC2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111</TotalTime>
  <Words>386</Words>
  <Application>Microsoft Office PowerPoint</Application>
  <PresentationFormat>Широкоэкранный</PresentationFormat>
  <Paragraphs>126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Bookman Old Style</vt:lpstr>
      <vt:lpstr>Rockwell</vt:lpstr>
      <vt:lpstr>Wingdings</vt:lpstr>
      <vt:lpstr>Damask</vt:lpstr>
      <vt:lpstr>Разделительный вопрос в английском языке</vt:lpstr>
      <vt:lpstr>Tag question</vt:lpstr>
      <vt:lpstr>2 части</vt:lpstr>
      <vt:lpstr>Презентация PowerPoint</vt:lpstr>
      <vt:lpstr>1. </vt:lpstr>
      <vt:lpstr>1. </vt:lpstr>
      <vt:lpstr>1. </vt:lpstr>
      <vt:lpstr>1. </vt:lpstr>
      <vt:lpstr>1. </vt:lpstr>
      <vt:lpstr>1. </vt:lpstr>
      <vt:lpstr>1. </vt:lpstr>
      <vt:lpstr>1. </vt:lpstr>
      <vt:lpstr>1. </vt:lpstr>
      <vt:lpstr>1.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</vt:lpstr>
      <vt:lpstr>1.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2.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Разделительный вопрос в английском языке</dc:title>
  <dc:creator>Елена</dc:creator>
  <cp:lastModifiedBy>Елена</cp:lastModifiedBy>
  <cp:revision>18</cp:revision>
  <dcterms:created xsi:type="dcterms:W3CDTF">2024-01-13T14:21:10Z</dcterms:created>
  <dcterms:modified xsi:type="dcterms:W3CDTF">2024-01-14T03:50:33Z</dcterms:modified>
</cp:coreProperties>
</file>