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824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488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20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194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35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903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56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829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3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363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346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204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0D305-48D8-4C4C-B9E6-B4CF57CE6888}" type="datetimeFigureOut">
              <a:rPr lang="ru-RU" smtClean="0"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4AD94-FE87-45B9-9596-835C41F8E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96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40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4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7.jpeg"/><Relationship Id="rId7" Type="http://schemas.openxmlformats.org/officeDocument/2006/relationships/image" Target="../media/image6.png"/><Relationship Id="rId12" Type="http://schemas.openxmlformats.org/officeDocument/2006/relationships/image" Target="../media/image55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4.png"/><Relationship Id="rId5" Type="http://schemas.openxmlformats.org/officeDocument/2006/relationships/image" Target="../media/image49.png"/><Relationship Id="rId10" Type="http://schemas.openxmlformats.org/officeDocument/2006/relationships/image" Target="../media/image53.png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383215" y="1124744"/>
            <a:ext cx="4392488" cy="4464496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65402" y="1734212"/>
            <a:ext cx="37414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898B2"/>
                </a:solidFill>
              </a:rPr>
              <a:t>БЕК АННА </a:t>
            </a:r>
          </a:p>
          <a:p>
            <a:r>
              <a:rPr lang="ru-RU" sz="3600" b="1" dirty="0" smtClean="0">
                <a:solidFill>
                  <a:srgbClr val="3898B2"/>
                </a:solidFill>
              </a:rPr>
              <a:t>АЛЕКСАНДРОВНА</a:t>
            </a:r>
            <a:endParaRPr lang="ru-RU" sz="3600" b="1" dirty="0">
              <a:solidFill>
                <a:srgbClr val="3898B2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534107" y="1312959"/>
            <a:ext cx="4085292" cy="408529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-21796" y="3170916"/>
            <a:ext cx="4953000" cy="82299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5402" y="3233708"/>
            <a:ext cx="45658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педагог дополнительного образования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1 категории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9" name="Picture 2" descr="C:\Users\Admin\Desktop\сердце отдаю детям\презентация\ylyx6wiy0JY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1" t="329" r="13928" b="50911"/>
          <a:stretch/>
        </p:blipFill>
        <p:spPr bwMode="auto">
          <a:xfrm rot="21221146" flipH="1">
            <a:off x="4413402" y="731977"/>
            <a:ext cx="4232867" cy="471079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7543" y="4365104"/>
            <a:ext cx="31642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3898B2"/>
                </a:solidFill>
                <a:latin typeface="+mj-lt"/>
              </a:rPr>
              <a:t>МБУ ДО </a:t>
            </a:r>
            <a:r>
              <a:rPr lang="ru-RU" dirty="0" err="1" smtClean="0">
                <a:solidFill>
                  <a:srgbClr val="3898B2"/>
                </a:solidFill>
                <a:latin typeface="+mj-lt"/>
              </a:rPr>
              <a:t>ЦТТДиЮ</a:t>
            </a:r>
            <a:r>
              <a:rPr lang="ru-RU" dirty="0" smtClean="0">
                <a:solidFill>
                  <a:srgbClr val="3898B2"/>
                </a:solidFill>
                <a:latin typeface="+mj-lt"/>
              </a:rPr>
              <a:t> «Технопарк»</a:t>
            </a:r>
          </a:p>
          <a:p>
            <a:r>
              <a:rPr lang="ru-RU" dirty="0" smtClean="0">
                <a:solidFill>
                  <a:srgbClr val="3898B2"/>
                </a:solidFill>
                <a:latin typeface="+mj-lt"/>
              </a:rPr>
              <a:t>ГО </a:t>
            </a:r>
            <a:r>
              <a:rPr lang="ru-RU" dirty="0" err="1" smtClean="0">
                <a:solidFill>
                  <a:srgbClr val="3898B2"/>
                </a:solidFill>
                <a:latin typeface="+mj-lt"/>
              </a:rPr>
              <a:t>г.Нефекамск</a:t>
            </a:r>
            <a:endParaRPr lang="ru-RU" dirty="0" smtClean="0">
              <a:solidFill>
                <a:srgbClr val="3898B2"/>
              </a:solidFill>
              <a:latin typeface="+mj-lt"/>
            </a:endParaRPr>
          </a:p>
          <a:p>
            <a:endParaRPr lang="ru-RU" dirty="0">
              <a:solidFill>
                <a:srgbClr val="3898B2"/>
              </a:solidFill>
              <a:latin typeface="+mj-lt"/>
            </a:endParaRPr>
          </a:p>
          <a:p>
            <a:r>
              <a:rPr lang="ru-RU" dirty="0" smtClean="0">
                <a:solidFill>
                  <a:srgbClr val="3898B2"/>
                </a:solidFill>
                <a:latin typeface="+mj-lt"/>
              </a:rPr>
              <a:t>Объединение </a:t>
            </a:r>
          </a:p>
          <a:p>
            <a:r>
              <a:rPr lang="ru-RU" dirty="0" smtClean="0">
                <a:solidFill>
                  <a:srgbClr val="3898B2"/>
                </a:solidFill>
                <a:latin typeface="+mj-lt"/>
              </a:rPr>
              <a:t>«Цифровая </a:t>
            </a:r>
            <a:r>
              <a:rPr lang="ru-RU" dirty="0" smtClean="0">
                <a:solidFill>
                  <a:srgbClr val="3898B2"/>
                </a:solidFill>
                <a:latin typeface="+mj-lt"/>
              </a:rPr>
              <a:t>живопись»</a:t>
            </a:r>
            <a:endParaRPr lang="ru-RU" dirty="0">
              <a:solidFill>
                <a:srgbClr val="3898B2"/>
              </a:solidFill>
              <a:latin typeface="+mj-lt"/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 flipH="1">
            <a:off x="5981009" y="4728827"/>
            <a:ext cx="3162991" cy="1724509"/>
          </a:xfrm>
          <a:prstGeom prst="round1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130349" y="4869160"/>
            <a:ext cx="2864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latin typeface="+mj-lt"/>
              </a:rPr>
              <a:t>Объяснить ребенку, что</a:t>
            </a:r>
          </a:p>
          <a:p>
            <a:pPr algn="ctr"/>
            <a:r>
              <a:rPr lang="ru-RU" sz="1600" b="1" i="1" dirty="0" smtClean="0">
                <a:latin typeface="+mj-lt"/>
              </a:rPr>
              <a:t>ВЕРА В СВОИ СПОСОБНОСТИ - </a:t>
            </a:r>
          </a:p>
          <a:p>
            <a:pPr algn="ctr"/>
            <a:r>
              <a:rPr lang="ru-RU" sz="1600" b="1" i="1" dirty="0" smtClean="0"/>
              <a:t>ПУТЬ К УСПЕХУ!</a:t>
            </a:r>
            <a:endParaRPr lang="ru-RU" sz="16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2393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/>
      <p:bldP spid="10" grpId="0"/>
      <p:bldP spid="11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Admin\Desktop\электронное пособие\цифровая живопись\for uchebnoe posobie\замена страниц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63780" y="-1"/>
            <a:ext cx="646987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фон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8" t="591" r="12487" b="67803"/>
          <a:stretch/>
        </p:blipFill>
        <p:spPr bwMode="auto">
          <a:xfrm>
            <a:off x="1567544" y="0"/>
            <a:ext cx="6466114" cy="216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2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829" y="4329064"/>
            <a:ext cx="2057403" cy="20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2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323924"/>
            <a:ext cx="2057403" cy="20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2_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14" y="2420889"/>
            <a:ext cx="2057403" cy="20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2_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20887"/>
            <a:ext cx="2057403" cy="20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81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Admin\Desktop\электронное пособие\цифровая живопись\for uchebnoe posobie\замена страниц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63780" y="-1"/>
            <a:ext cx="646987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фон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8" t="591" r="12487" b="67803"/>
          <a:stretch/>
        </p:blipFill>
        <p:spPr bwMode="auto">
          <a:xfrm>
            <a:off x="1567544" y="0"/>
            <a:ext cx="6466114" cy="216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3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84709"/>
            <a:ext cx="2026095" cy="202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3_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969" y="2415951"/>
            <a:ext cx="2026095" cy="202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3_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264" y="4337180"/>
            <a:ext cx="2026095" cy="202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3_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15950"/>
            <a:ext cx="2026095" cy="202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58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Admin\Desktop\электронное пособие\цифровая живопись\for uchebnoe posobie\замена страниц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63780" y="-1"/>
            <a:ext cx="646987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фон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8" t="591" r="12487" b="67803"/>
          <a:stretch/>
        </p:blipFill>
        <p:spPr bwMode="auto">
          <a:xfrm>
            <a:off x="1567544" y="0"/>
            <a:ext cx="6466114" cy="216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4_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200823"/>
            <a:ext cx="2003647" cy="200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4_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382" y="2564904"/>
            <a:ext cx="1983234" cy="198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4_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358" y="2499220"/>
            <a:ext cx="1977058" cy="197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4_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152225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56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сердце отдаю детям\Занятие\для презентации занятия\0010834135_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 t="12049" r="23546" b="14397"/>
          <a:stretch/>
        </p:blipFill>
        <p:spPr bwMode="auto">
          <a:xfrm>
            <a:off x="2267744" y="131299"/>
            <a:ext cx="4915610" cy="646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40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F:\сердце отдаю детям\Уфа\Занятие\картинки\bilbo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-34280"/>
            <a:ext cx="11074315" cy="68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esktop\Гос Дума\уникальная методика\3 слайд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47" y="548679"/>
            <a:ext cx="5978293" cy="300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dmin\Desktop\Гос Дума\уникальная методика\2 слайд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189" y="988650"/>
            <a:ext cx="2898440" cy="233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Admin\Desktop\Гос Дума\уникальная методика\2 слайд\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06" y="1250527"/>
            <a:ext cx="1204475" cy="1203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Admin\Desktop\Гос Дума\уникальная методика\2 слайд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434" y="1217114"/>
            <a:ext cx="2045890" cy="111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Admin\Desktop\Гос Дума\уникальная методика\2 слайд\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989" y="607936"/>
            <a:ext cx="1381316" cy="171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Admin\Desktop\Гос Дума\уникальная методика\2 слайд\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1456">
            <a:off x="6056095" y="831000"/>
            <a:ext cx="323482" cy="31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Admin\Desktop\Гос Дума\уникальная методика\2 слайд\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1456">
            <a:off x="4210818" y="1753414"/>
            <a:ext cx="369256" cy="3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C:\Users\Admin\Desktop\Гос Дума\уникальная методика\2 слайд\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17" y="2454301"/>
            <a:ext cx="197145" cy="18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Admin\Desktop\Гос Дума\уникальная методика\2 слайд\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95" y="3246226"/>
            <a:ext cx="138933" cy="1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C:\Users\Admin\Desktop\Гос Дума\уникальная методика\2 слайд\6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1456">
            <a:off x="4136348" y="2359894"/>
            <a:ext cx="376404" cy="3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C:\Users\Admin\Desktop\Гос Дума\уникальная методика\2 слайд\8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6149">
            <a:off x="1112929" y="3011678"/>
            <a:ext cx="258522" cy="25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60713" y="1467526"/>
            <a:ext cx="20693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ПРИГЛАШАЕМ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ДЕТЕЙ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НА ЗАНЯТИЯ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69380" y="2935137"/>
            <a:ext cx="258160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МАУДО Дворец творчества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г. Нефтекамск</a:t>
            </a:r>
          </a:p>
        </p:txBody>
      </p:sp>
    </p:spTree>
    <p:extLst>
      <p:ext uri="{BB962C8B-B14F-4D97-AF65-F5344CB8AC3E}">
        <p14:creationId xmlns:p14="http://schemas.microsoft.com/office/powerpoint/2010/main" val="110225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сердце отдаю детям\Уфа\Занятие\картинки\1962033_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29" y="59890"/>
            <a:ext cx="8518935" cy="679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0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сердце отдаю детям\Уфа\Занятие\картинки\значки-к-9-мая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" t="-1441" r="8137" b="1441"/>
          <a:stretch/>
        </p:blipFill>
        <p:spPr bwMode="auto">
          <a:xfrm>
            <a:off x="0" y="-85813"/>
            <a:ext cx="9144000" cy="694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71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сердце отдаю детям\Уфа\Занятие\картинки\bp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709"/>
            <a:ext cx="5832648" cy="675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71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сердце отдаю детям\Уфа\Занятие\картинки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4694" y="0"/>
            <a:ext cx="108649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14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сердце отдаю детям\Уфа\Занятие\картинки\giorgi_lenta_1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88"/>
          <a:stretch/>
        </p:blipFill>
        <p:spPr bwMode="auto">
          <a:xfrm>
            <a:off x="4515" y="3516338"/>
            <a:ext cx="9139485" cy="196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Admin\Desktop\сердце отдаю детям\Занятие\Без названия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832" y="346237"/>
            <a:ext cx="527685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95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Гос Дума\уникальная методика\3 слайд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\Desktop\Гос Дума\уникальная методика\2 слайд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975" y="1031924"/>
            <a:ext cx="6399697" cy="516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Гос Дума\уникальная методика\2 слайд\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097" y="1369830"/>
            <a:ext cx="3041023" cy="303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dmin\Desktop\Гос Дума\уникальная методика\2 слайд\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383" y="1594684"/>
            <a:ext cx="4772882" cy="258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Admin\Desktop\Гос Дума\уникальная методика\2 слайд\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911" y="1369830"/>
            <a:ext cx="1460637" cy="1817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Admin\Desktop\Гос Дума\уникальная методика\2 слайд\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278781"/>
            <a:ext cx="703226" cy="68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C:\Users\Admin\Desktop\Гос Дума\уникальная методика\2 слайд\8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6149">
            <a:off x="8221780" y="656406"/>
            <a:ext cx="586784" cy="58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:\Users\Admin\Desktop\Гос Дума\уникальная методика\2 слайд\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062" y="1513049"/>
            <a:ext cx="640374" cy="61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Admin\Desktop\Гос Дума\уникальная методика\2 слайд\8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08" y="3506149"/>
            <a:ext cx="890149" cy="89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Admin\Desktop\Гос Дума\уникальная методика\2 слайд\7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17" y="3571307"/>
            <a:ext cx="798670" cy="76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Admin\Desktop\Гос Дума\уникальная методика\2 слайд\6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5" y="4525065"/>
            <a:ext cx="562844" cy="54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Admin\Desktop\Гос Дума\уникальная методика\2 слайд\6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3297004"/>
            <a:ext cx="562844" cy="54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Гос Дума\уникальная методика\2 слайд\8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6149">
            <a:off x="756980" y="2766013"/>
            <a:ext cx="476645" cy="47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42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сердце отдаю детям\Занятие\для презентации занятия\s12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1" r="2651"/>
          <a:stretch/>
        </p:blipFill>
        <p:spPr bwMode="auto">
          <a:xfrm>
            <a:off x="1" y="113184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791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WUcwb9Q-Zw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744416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C:\Users\Admin\Desktop\сцена с крыльями\3_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63638"/>
            <a:ext cx="5040560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11504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Lp8XTNoEDV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7" b="18889"/>
          <a:stretch/>
        </p:blipFill>
        <p:spPr bwMode="auto">
          <a:xfrm>
            <a:off x="539552" y="476672"/>
            <a:ext cx="3600400" cy="292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Admin\Desktop\mosCAyvj_D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80928"/>
            <a:ext cx="5274095" cy="3516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C:\Users\Admin\Desktop\mosCAyvj_D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2768">
            <a:off x="2219508" y="1164757"/>
            <a:ext cx="609201" cy="40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243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НПК_Талипова Элина\талипова элина нпк\нпк салават юлаев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39478"/>
            <a:ext cx="3223040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9" name="Picture 3" descr="C:\Users\Admin\Desktop\НПК_Талипова Элина\талипова элина нпк\2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2443846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0" name="Picture 4" descr="C:\Users\Admin\Desktop\НПК_Талипова Элина\талипова элина нпк\3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92696"/>
            <a:ext cx="2443847" cy="34563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9807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сердце отдаю детям\Занятие\для презентации занятия\n_a_namariel_legends_-_the_iron_lord_wimmelbild_screen02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92" y="3717032"/>
            <a:ext cx="4608511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C:\Users\Admin\Desktop\сердце отдаю детям\Занятие\для презентации занятия\neytiri-avatar-movie-hd-wallpaper-1920x1080-169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88840"/>
            <a:ext cx="4478748" cy="2519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C:\Users\Admin\Desktop\сердце отдаю детям\Занятие\для презентации занятия\superman-80-1240x6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12" y="476672"/>
            <a:ext cx="4525648" cy="226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6751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57293" y="2492896"/>
            <a:ext cx="7588566" cy="772108"/>
          </a:xfrm>
          <a:prstGeom prst="rect">
            <a:avLst/>
          </a:prstGeom>
          <a:solidFill>
            <a:srgbClr val="008080">
              <a:alpha val="35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                  в рисовании предметов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556792"/>
            <a:ext cx="7419013" cy="772108"/>
          </a:xfrm>
          <a:prstGeom prst="rect">
            <a:avLst/>
          </a:prstGeom>
          <a:solidFill>
            <a:srgbClr val="008080">
              <a:alpha val="35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 ТЕКСТУРЫ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00446" y="180509"/>
            <a:ext cx="583082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ПЕРЕДАЧА</a:t>
            </a:r>
          </a:p>
          <a:p>
            <a:endParaRPr lang="ru-RU" dirty="0"/>
          </a:p>
        </p:txBody>
      </p:sp>
      <p:pic>
        <p:nvPicPr>
          <p:cNvPr id="6" name="Picture 2" descr="C:\Users\Admin\Desktop\электронное пособие\цифровая живопись\for uchebnoe posobie\методическое собрание для электронного пособия\готовый материал\текстура и фактура\jarrod-hasenjager-shaderdev-metalworkflow-v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8" t="41207" r="1857" b="25119"/>
          <a:stretch/>
        </p:blipFill>
        <p:spPr bwMode="auto">
          <a:xfrm>
            <a:off x="-57293" y="3886200"/>
            <a:ext cx="9237805" cy="186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836" y="5871717"/>
            <a:ext cx="9190062" cy="293587"/>
          </a:xfrm>
          <a:prstGeom prst="rect">
            <a:avLst/>
          </a:prstGeom>
          <a:solidFill>
            <a:srgbClr val="008080">
              <a:alpha val="35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835" y="3531273"/>
            <a:ext cx="9161512" cy="180204"/>
          </a:xfrm>
          <a:prstGeom prst="rect">
            <a:avLst/>
          </a:prstGeom>
          <a:solidFill>
            <a:srgbClr val="008080">
              <a:alpha val="35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07330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accel="5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accel="5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Admin\Desktop\электронное пособие\цифровая живопись\for uchebnoe posobie\замена страниц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63780" y="-1"/>
            <a:ext cx="646987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фон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8" t="591" r="12487" b="67803"/>
          <a:stretch/>
        </p:blipFill>
        <p:spPr bwMode="auto">
          <a:xfrm>
            <a:off x="1567544" y="0"/>
            <a:ext cx="6466114" cy="216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1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74911"/>
            <a:ext cx="2052191" cy="205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1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564904"/>
            <a:ext cx="2052191" cy="205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1_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355295"/>
            <a:ext cx="2052191" cy="205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Admin\Desktop\электронное пособие\цифровая живопись\for uchebnoe posobie\методическое собрание для электронного пособия\готовый материал\6.текстура и фактура\игра\1_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55295"/>
            <a:ext cx="2052191" cy="205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23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52</Words>
  <Application>Microsoft Office PowerPoint</Application>
  <PresentationFormat>Экран (4:3)</PresentationFormat>
  <Paragraphs>21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</cp:lastModifiedBy>
  <cp:revision>8</cp:revision>
  <dcterms:created xsi:type="dcterms:W3CDTF">2019-04-20T05:44:56Z</dcterms:created>
  <dcterms:modified xsi:type="dcterms:W3CDTF">2021-02-13T20:57:22Z</dcterms:modified>
</cp:coreProperties>
</file>