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0" r:id="rId4"/>
    <p:sldId id="262" r:id="rId5"/>
    <p:sldId id="263" r:id="rId6"/>
    <p:sldId id="259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7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95400"/>
            <a:ext cx="6172200" cy="1295400"/>
          </a:xfrm>
        </p:spPr>
        <p:txBody>
          <a:bodyPr/>
          <a:lstStyle/>
          <a:p>
            <a:pPr algn="ctr"/>
            <a:r>
              <a:rPr lang="ru-RU" b="0" dirty="0" smtClean="0"/>
              <a:t>«Математика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 жизни моей семьи»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0" y="3352800"/>
            <a:ext cx="4648200" cy="3048000"/>
          </a:xfrm>
        </p:spPr>
        <p:txBody>
          <a:bodyPr/>
          <a:lstStyle/>
          <a:p>
            <a:r>
              <a:rPr lang="ru-RU" dirty="0" smtClean="0"/>
              <a:t>              Выполнил</a:t>
            </a:r>
            <a:r>
              <a:rPr lang="ru-RU" dirty="0" smtClean="0"/>
              <a:t>: </a:t>
            </a:r>
            <a:r>
              <a:rPr lang="ru-RU" dirty="0" err="1" smtClean="0"/>
              <a:t>Козычев</a:t>
            </a:r>
            <a:r>
              <a:rPr lang="ru-RU" dirty="0" smtClean="0"/>
              <a:t> Богдан</a:t>
            </a:r>
          </a:p>
          <a:p>
            <a:r>
              <a:rPr lang="ru-RU" dirty="0" smtClean="0"/>
              <a:t>              Ученик </a:t>
            </a:r>
            <a:r>
              <a:rPr lang="ru-RU" dirty="0" smtClean="0"/>
              <a:t>3 класса </a:t>
            </a:r>
          </a:p>
          <a:p>
            <a:r>
              <a:rPr lang="ru-RU" dirty="0" smtClean="0"/>
              <a:t>              МБОУ </a:t>
            </a:r>
            <a:r>
              <a:rPr lang="ru-RU" dirty="0" smtClean="0"/>
              <a:t>Огурская </a:t>
            </a:r>
            <a:r>
              <a:rPr lang="ru-RU" dirty="0" smtClean="0"/>
              <a:t>СОШ</a:t>
            </a:r>
          </a:p>
          <a:p>
            <a:r>
              <a:rPr lang="ru-RU" dirty="0" smtClean="0"/>
              <a:t>              Руководитель: Аносова Л.А.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</a:t>
            </a:r>
            <a:r>
              <a:rPr lang="ru-RU" dirty="0" err="1" smtClean="0"/>
              <a:t>Огур</a:t>
            </a:r>
            <a:r>
              <a:rPr lang="ru-RU" dirty="0" smtClean="0"/>
              <a:t> 2025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4572000" cy="86836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«Математику уже затем учить надо, что она ум в порядок приводит»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М.Ломоносов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525475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Актуальность темы:</a:t>
            </a:r>
            <a:r>
              <a:rPr lang="ru-RU" dirty="0" smtClean="0"/>
              <a:t> Математика - это язык, на котором говорит современная наука. Она является таким школьным предметом, на котором можно научиться думать. </a:t>
            </a:r>
          </a:p>
          <a:p>
            <a:r>
              <a:rPr lang="ru-RU" b="1" dirty="0" smtClean="0"/>
              <a:t>Гипотеза</a:t>
            </a:r>
            <a:r>
              <a:rPr lang="ru-RU" dirty="0" smtClean="0"/>
              <a:t>: математика необходима в нашей жизни не только в определенных профессиях, но и в повседневной жизни.</a:t>
            </a:r>
          </a:p>
          <a:p>
            <a:r>
              <a:rPr lang="ru-RU" b="1" dirty="0" smtClean="0"/>
              <a:t>Предмет исследования:</a:t>
            </a:r>
            <a:r>
              <a:rPr lang="ru-RU" dirty="0" smtClean="0"/>
              <a:t>  математика.</a:t>
            </a:r>
          </a:p>
          <a:p>
            <a:r>
              <a:rPr lang="ru-RU" b="1" dirty="0" smtClean="0"/>
              <a:t>Объект исследования: </a:t>
            </a:r>
            <a:r>
              <a:rPr lang="ru-RU" dirty="0" smtClean="0"/>
              <a:t>моя семья,</a:t>
            </a:r>
            <a:r>
              <a:rPr lang="ru-RU" b="1" dirty="0" smtClean="0"/>
              <a:t> </a:t>
            </a:r>
            <a:r>
              <a:rPr lang="ru-RU" dirty="0" smtClean="0"/>
              <a:t>мой класс.</a:t>
            </a:r>
          </a:p>
          <a:p>
            <a:r>
              <a:rPr lang="ru-RU" b="1" dirty="0" smtClean="0"/>
              <a:t>Цель: </a:t>
            </a:r>
            <a:r>
              <a:rPr lang="ru-RU" dirty="0" smtClean="0"/>
              <a:t>изучить, где математика встречается в жизни  и доказать ее необходимость.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-понять, что такое математика в повседневной жизни;</a:t>
            </a:r>
          </a:p>
          <a:p>
            <a:r>
              <a:rPr lang="ru-RU" dirty="0" smtClean="0"/>
              <a:t>-изучить виды деятельности, где человеку не обойтись без математики;  </a:t>
            </a:r>
          </a:p>
          <a:p>
            <a:r>
              <a:rPr lang="ru-RU" b="1" dirty="0" smtClean="0"/>
              <a:t>Методы исследования:</a:t>
            </a:r>
            <a:r>
              <a:rPr lang="ru-RU" dirty="0" smtClean="0"/>
              <a:t> анкетирование, опрос, беседа, сбор информации из интернета.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pPr algn="ctr"/>
            <a:r>
              <a:rPr lang="ru-RU" b="1" dirty="0" smtClean="0"/>
              <a:t>Результаты моего наблюдения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001000" cy="5254752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Поход в магазин</a:t>
            </a:r>
          </a:p>
          <a:p>
            <a:r>
              <a:rPr lang="ru-RU" b="1" dirty="0" smtClean="0"/>
              <a:t>Заправка мотоцикла бензином</a:t>
            </a:r>
          </a:p>
          <a:p>
            <a:r>
              <a:rPr lang="ru-RU" b="1" dirty="0" smtClean="0"/>
              <a:t>Ремонт комнаты</a:t>
            </a:r>
            <a:r>
              <a:rPr lang="ru-RU" dirty="0" smtClean="0"/>
              <a:t> </a:t>
            </a:r>
            <a:r>
              <a:rPr lang="ru-RU" dirty="0" smtClean="0"/>
              <a:t>           </a:t>
            </a:r>
            <a:r>
              <a:rPr lang="ru-RU" b="1" dirty="0" smtClean="0"/>
              <a:t>Приготовление </a:t>
            </a:r>
            <a:r>
              <a:rPr lang="ru-RU" b="1" dirty="0" smtClean="0"/>
              <a:t>пищи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Расчеты </a:t>
            </a:r>
            <a:r>
              <a:rPr lang="ru-RU" b="1" dirty="0" smtClean="0"/>
              <a:t>за коммунальные </a:t>
            </a:r>
            <a:r>
              <a:rPr lang="ru-RU" b="1" dirty="0" smtClean="0"/>
              <a:t>услуги</a:t>
            </a:r>
            <a:endParaRPr lang="ru-RU" b="1" dirty="0" smtClean="0"/>
          </a:p>
          <a:p>
            <a:r>
              <a:rPr lang="ru-RU" b="1" dirty="0" smtClean="0"/>
              <a:t>Мой режим </a:t>
            </a:r>
            <a:r>
              <a:rPr lang="ru-RU" b="1" dirty="0" smtClean="0"/>
              <a:t>дня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C:\Users\Юлия\Desktop\проект\img1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7143" r="-559"/>
          <a:stretch>
            <a:fillRect/>
          </a:stretch>
        </p:blipFill>
        <p:spPr bwMode="auto">
          <a:xfrm>
            <a:off x="3962400" y="4724400"/>
            <a:ext cx="29718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Юлия\Desktop\проект\depositphotos_3718545-stock-illustration-home-renovation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1460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Юлия\Desktop\проект\kisspng-cooking-clip-art-cuisine-child-food--5b6df1b6d89772.9605687015339319588872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14600"/>
            <a:ext cx="2528887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Семейный бюджет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C:\Users\Юлия\Desktop\проект\img3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324600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Содержимое 3" descr="https://images.ru.prom.st/696387084_w640_h640_krossovki-zhenskie-zimnie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"/>
            <a:ext cx="31242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3" descr="https://ds05.infourok.ru/uploads/ex/0624/00029e33-d98fdaed/img19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2243" t="6836" r="3045" b="5128"/>
          <a:stretch/>
        </p:blipFill>
        <p:spPr bwMode="auto">
          <a:xfrm>
            <a:off x="533400" y="2667000"/>
            <a:ext cx="4724400" cy="3352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2051" name="Picture 3" descr="C:\Users\user\Desktop\fe822578-68bd-4324-b622-3d2c9a44bb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914400"/>
            <a:ext cx="2727516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0" y="274638"/>
            <a:ext cx="3429000" cy="216376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Анализ анкетирования учащихся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 </a:t>
            </a:r>
            <a:r>
              <a:rPr lang="ru-RU" b="1" dirty="0" smtClean="0"/>
              <a:t>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457200"/>
            <a:ext cx="7239000" cy="4343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Вопросы</a:t>
            </a:r>
          </a:p>
          <a:p>
            <a:r>
              <a:rPr lang="ru-RU" sz="1800" dirty="0" smtClean="0"/>
              <a:t>1.Для чего нужна математика?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r>
              <a:rPr lang="ru-RU" sz="1800" dirty="0" smtClean="0"/>
              <a:t>А) для оценки - </a:t>
            </a:r>
            <a:r>
              <a:rPr lang="ru-RU" sz="1800" dirty="0" smtClean="0"/>
              <a:t>22%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Б) для поступления в ВУЗ - </a:t>
            </a:r>
            <a:r>
              <a:rPr lang="ru-RU" sz="1800" dirty="0" smtClean="0"/>
              <a:t>70%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В) не нужна - </a:t>
            </a:r>
            <a:r>
              <a:rPr lang="ru-RU" sz="1800" dirty="0" smtClean="0"/>
              <a:t>8%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2.Любите ли вы математику?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r>
              <a:rPr lang="ru-RU" sz="1800" dirty="0" smtClean="0"/>
              <a:t>А) да</a:t>
            </a:r>
          </a:p>
          <a:p>
            <a:r>
              <a:rPr lang="ru-RU" sz="1800" dirty="0" smtClean="0"/>
              <a:t>9</a:t>
            </a:r>
            <a:r>
              <a:rPr lang="ru-RU" sz="1800" dirty="0" smtClean="0"/>
              <a:t>0</a:t>
            </a:r>
            <a:r>
              <a:rPr lang="ru-RU" sz="1800" dirty="0" smtClean="0"/>
              <a:t>%</a:t>
            </a:r>
          </a:p>
          <a:p>
            <a:r>
              <a:rPr lang="ru-RU" sz="1800" dirty="0" smtClean="0"/>
              <a:t>Б) нет</a:t>
            </a:r>
          </a:p>
          <a:p>
            <a:r>
              <a:rPr lang="ru-RU" sz="1800" dirty="0" smtClean="0"/>
              <a:t>1</a:t>
            </a:r>
            <a:r>
              <a:rPr lang="ru-RU" sz="1800" dirty="0" smtClean="0"/>
              <a:t>0</a:t>
            </a:r>
            <a:r>
              <a:rPr lang="ru-RU" sz="1800" dirty="0" smtClean="0"/>
              <a:t>%</a:t>
            </a:r>
          </a:p>
          <a:p>
            <a:endParaRPr lang="ru-RU" sz="1800" dirty="0"/>
          </a:p>
        </p:txBody>
      </p:sp>
      <p:pic>
        <p:nvPicPr>
          <p:cNvPr id="1026" name="Picture 2" descr="C:\Users\user\Desktop\e22ea08a-a19b-4a6b-8fe3-91dd4de98a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114800"/>
            <a:ext cx="5410199" cy="2434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352800"/>
            <a:ext cx="6172200" cy="1752600"/>
          </a:xfrm>
        </p:spPr>
        <p:txBody>
          <a:bodyPr/>
          <a:lstStyle/>
          <a:p>
            <a:r>
              <a:rPr lang="ru-RU" dirty="0" smtClean="0"/>
              <a:t>Вывод:</a:t>
            </a:r>
          </a:p>
          <a:p>
            <a:r>
              <a:rPr lang="ru-RU" dirty="0" smtClean="0"/>
              <a:t> Математика встречается и используется нами каждый день, определенные математические навыки нужны каждому человеку. 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type="ctrTitle"/>
          </p:nvPr>
        </p:nvSpPr>
        <p:spPr>
          <a:xfrm>
            <a:off x="2286000" y="533400"/>
            <a:ext cx="6172200" cy="2667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Моя гипотеза подтвердилась: </a:t>
            </a:r>
            <a:br>
              <a:rPr lang="ru-RU" sz="2000" dirty="0" smtClean="0"/>
            </a:br>
            <a:r>
              <a:rPr lang="ru-RU" sz="2000" dirty="0" smtClean="0"/>
              <a:t>математика необходима в нашей жизни не только в определенных профессиях, но и в повседневной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205</Words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«Математика  в жизни моей семьи»</vt:lpstr>
      <vt:lpstr>«Математику уже затем учить надо, что она ум в порядок приводит»                                                 М.Ломоносов</vt:lpstr>
      <vt:lpstr>Результаты моего наблюдения</vt:lpstr>
      <vt:lpstr>Семейный бюджет </vt:lpstr>
      <vt:lpstr>    </vt:lpstr>
      <vt:lpstr>Анализ анкетирования учащихся  3 класса</vt:lpstr>
      <vt:lpstr>Моя гипотеза подтвердилась:  математика необходима в нашей жизни не только в определенных профессиях, но и в повседневной жизни.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в жизни моей семьи</dc:title>
  <dc:creator>Пользователь</dc:creator>
  <cp:lastModifiedBy>Пользователь</cp:lastModifiedBy>
  <cp:revision>9</cp:revision>
  <dcterms:created xsi:type="dcterms:W3CDTF">2025-04-29T08:40:00Z</dcterms:created>
  <dcterms:modified xsi:type="dcterms:W3CDTF">2025-04-29T09:46:33Z</dcterms:modified>
</cp:coreProperties>
</file>