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6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574" y="548680"/>
            <a:ext cx="8736905" cy="2016224"/>
          </a:xfrm>
        </p:spPr>
        <p:txBody>
          <a:bodyPr>
            <a:noAutofit/>
          </a:bodyPr>
          <a:lstStyle/>
          <a:p>
            <a:r>
              <a:rPr lang="ru-RU" sz="4800" dirty="0">
                <a:latin typeface="Monotype Corsiva" panose="03010101010201010101" pitchFamily="66" charset="0"/>
              </a:rPr>
              <a:t>А как прекрасен был язык </a:t>
            </a:r>
            <a:r>
              <a:rPr lang="ru-RU" sz="4800" dirty="0" smtClean="0">
                <a:latin typeface="Monotype Corsiva" panose="03010101010201010101" pitchFamily="66" charset="0"/>
              </a:rPr>
              <a:t>письма…</a:t>
            </a:r>
            <a:r>
              <a:rPr lang="ru-RU" sz="4800" dirty="0">
                <a:latin typeface="Monotype Corsiva" panose="03010101010201010101" pitchFamily="66" charset="0"/>
              </a:rPr>
              <a:t/>
            </a:r>
            <a:br>
              <a:rPr lang="ru-RU" sz="4800" dirty="0">
                <a:latin typeface="Monotype Corsiva" panose="03010101010201010101" pitchFamily="66" charset="0"/>
              </a:rPr>
            </a:br>
            <a:endParaRPr lang="ru-RU" sz="4800" dirty="0"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stihi.ru/pics/2014/06/12/45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Макс\Desktop\флешка моя 2мсент\45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-2873" b="2873"/>
          <a:stretch/>
        </p:blipFill>
        <p:spPr bwMode="auto">
          <a:xfrm>
            <a:off x="307975" y="1700808"/>
            <a:ext cx="6929862" cy="5013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136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54726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ОСНОВНЫЕ ПРИЗНАКИ  </a:t>
            </a:r>
            <a:r>
              <a:rPr lang="ru-RU" sz="3000" dirty="0" smtClean="0">
                <a:latin typeface="Monotype Corsiva" panose="03010101010201010101" pitchFamily="66" charset="0"/>
              </a:rPr>
              <a:t>ЭПИСТОЛЯРНОГО СТИЛЬЯ РЕЧИ: </a:t>
            </a:r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/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- наличие определенной композиции,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- начало, содержащее уважительное обращение,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- основная часть, в которой раскрывается содержание письма,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- концовка, где суммируется написанное,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- иногда постскриптум - приписка к законченному письму после подписи.</a:t>
            </a:r>
            <a:br>
              <a:rPr lang="ru-RU" dirty="0">
                <a:latin typeface="Monotype Corsiva" panose="03010101010201010101" pitchFamily="66" charset="0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927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Почтальон Печкин - хитрый работник почты из Простокваши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Макс\Desktop\флешка моя 2мсент\Pech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76672"/>
            <a:ext cx="7597906" cy="616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306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21742"/>
              </p:ext>
            </p:extLst>
          </p:nvPr>
        </p:nvGraphicFramePr>
        <p:xfrm>
          <a:off x="1259632" y="332656"/>
          <a:ext cx="6336704" cy="61054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9474"/>
                <a:gridCol w="2417230"/>
              </a:tblGrid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Начало письма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приветствие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обращение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начальная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фраза о состоянии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переписки</a:t>
                      </a:r>
                    </a:p>
                    <a:p>
                      <a:pPr marL="285750" indent="-28575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4657" marR="64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Привет, брат Игорь!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Решила тебе написать.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4657" marR="64657" marT="0" marB="0"/>
                </a:tc>
              </a:tr>
              <a:tr h="1800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Основная часть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сообщение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новостях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4657" marR="64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меня скоро каникулы.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поеду в лагерь.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Жду этого с нетерпением.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Мне очень хочется там хорошо провести время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4657" marR="64657" marT="0" marB="0"/>
                </a:tc>
              </a:tr>
              <a:tr h="2520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Концовка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вопросы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адресату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приветы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прощание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подпись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4657" marR="64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ты живешь?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у тебя новости?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Передавай привет Диме.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Жду от тебя ответа и хочу скорее встретиться!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свидания! Твоя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сестричка Катя.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4657" marR="6465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797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кс\Desktop\фотки даунов\photo_2021-11-26_12-40-36 (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1032812">
            <a:off x="204915" y="706329"/>
            <a:ext cx="3121573" cy="23411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акс\Desktop\фотки даунов\photo_2021-11-26_12-40-39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812">
            <a:off x="5591848" y="3670950"/>
            <a:ext cx="3504389" cy="26282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акс\Desktop\фотки даунов\photo_2021-11-26_12-40-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4697489" cy="352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Макс\Desktop\фотки даунов\photo_2021-11-26_12-40-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42029"/>
            <a:ext cx="3234096" cy="242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907704" y="11193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ФОТООТЧЁТ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95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13989" y="3998303"/>
            <a:ext cx="482453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dirty="0"/>
              <a:t>Давно ушел эпистолярный стиль.</a:t>
            </a:r>
            <a:br>
              <a:rPr lang="ru-RU" sz="2000" dirty="0"/>
            </a:br>
            <a:r>
              <a:rPr lang="ru-RU" sz="2000" dirty="0"/>
              <a:t>Мы пишем только SMS-</a:t>
            </a:r>
            <a:r>
              <a:rPr lang="ru-RU" sz="2000" dirty="0" err="1"/>
              <a:t>ки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dirty="0"/>
              <a:t>Язык возвышенный уж сдали мы в </a:t>
            </a:r>
            <a:r>
              <a:rPr lang="ru-RU" sz="2000" dirty="0" smtClean="0"/>
              <a:t>утиль…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 smtClean="0"/>
          </a:p>
          <a:p>
            <a:pPr algn="r"/>
            <a:r>
              <a:rPr lang="ru-RU" sz="2000" dirty="0" smtClean="0"/>
              <a:t>С. </a:t>
            </a:r>
            <a:r>
              <a:rPr lang="ru-RU" sz="2000" dirty="0" err="1" smtClean="0"/>
              <a:t>Трегубов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" name="Picture 6" descr="C:\Users\Макс\Desktop\фотки даунов\photo_2021-11-26_12-40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98303"/>
            <a:ext cx="3264273" cy="244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Макс\Desktop\фотки даунов\photo_2021-11-26_12-40-39 (2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" t="17900" r="3625" b="3487"/>
          <a:stretch/>
        </p:blipFill>
        <p:spPr bwMode="auto">
          <a:xfrm>
            <a:off x="3419872" y="305205"/>
            <a:ext cx="5072167" cy="320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Макс\Desktop\фотки даунов\photo_2021-11-26_12-40-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6"/>
          <a:stretch/>
        </p:blipFill>
        <p:spPr bwMode="auto">
          <a:xfrm>
            <a:off x="292077" y="764704"/>
            <a:ext cx="2799203" cy="257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153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85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А как прекрасен был язык письма…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Maximilian</dc:creator>
  <cp:lastModifiedBy>Макс</cp:lastModifiedBy>
  <cp:revision>9</cp:revision>
  <dcterms:created xsi:type="dcterms:W3CDTF">2021-10-23T16:37:28Z</dcterms:created>
  <dcterms:modified xsi:type="dcterms:W3CDTF">2021-11-27T06:34:42Z</dcterms:modified>
</cp:coreProperties>
</file>