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3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523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720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8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00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586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73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681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01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325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837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114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61775-6277-4479-9AD1-A192EEA1CD26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EB7D5-E14B-43A6-BA38-A636247AD9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4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2303" y="1875300"/>
            <a:ext cx="11199265" cy="253044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«Известные люди, связанные с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малой </a:t>
            </a:r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Родиной»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020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7" y="0"/>
            <a:ext cx="8928101" cy="669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390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6185" y="914400"/>
            <a:ext cx="11945815" cy="5357446"/>
          </a:xfrm>
        </p:spPr>
        <p:txBody>
          <a:bodyPr>
            <a:normAutofit/>
          </a:bodyPr>
          <a:lstStyle/>
          <a:p>
            <a:r>
              <a:rPr lang="ru-RU" sz="4800" b="1" i="1" dirty="0">
                <a:latin typeface="Bookman Old Style" panose="02050604050505020204" pitchFamily="18" charset="0"/>
              </a:rPr>
              <a:t>Черные дыры в судьбе</a:t>
            </a:r>
            <a:r>
              <a:rPr lang="ru-RU" sz="4800" dirty="0">
                <a:latin typeface="Bookman Old Style" panose="02050604050505020204" pitchFamily="18" charset="0"/>
              </a:rPr>
              <a:t/>
            </a:r>
            <a:br>
              <a:rPr lang="ru-RU" sz="4800" dirty="0">
                <a:latin typeface="Bookman Old Style" panose="02050604050505020204" pitchFamily="18" charset="0"/>
              </a:rPr>
            </a:br>
            <a:r>
              <a:rPr lang="ru-RU" sz="4800" b="1" i="1" dirty="0">
                <a:latin typeface="Bookman Old Style" panose="02050604050505020204" pitchFamily="18" charset="0"/>
              </a:rPr>
              <a:t>Не заштопаешь и не закрасишь.</a:t>
            </a:r>
            <a:r>
              <a:rPr lang="ru-RU" sz="4800" dirty="0">
                <a:latin typeface="Bookman Old Style" panose="02050604050505020204" pitchFamily="18" charset="0"/>
              </a:rPr>
              <a:t/>
            </a:r>
            <a:br>
              <a:rPr lang="ru-RU" sz="4800" dirty="0">
                <a:latin typeface="Bookman Old Style" panose="02050604050505020204" pitchFamily="18" charset="0"/>
              </a:rPr>
            </a:br>
            <a:r>
              <a:rPr lang="ru-RU" sz="4800" b="1" i="1" dirty="0">
                <a:latin typeface="Bookman Old Style" panose="02050604050505020204" pitchFamily="18" charset="0"/>
              </a:rPr>
              <a:t>Черные дыры в судьбе</a:t>
            </a:r>
            <a:r>
              <a:rPr lang="ru-RU" sz="4800" dirty="0">
                <a:latin typeface="Bookman Old Style" panose="02050604050505020204" pitchFamily="18" charset="0"/>
              </a:rPr>
              <a:t/>
            </a:r>
            <a:br>
              <a:rPr lang="ru-RU" sz="4800" dirty="0">
                <a:latin typeface="Bookman Old Style" panose="02050604050505020204" pitchFamily="18" charset="0"/>
              </a:rPr>
            </a:br>
            <a:r>
              <a:rPr lang="ru-RU" sz="4800" b="1" i="1" dirty="0">
                <a:latin typeface="Bookman Old Style" panose="02050604050505020204" pitchFamily="18" charset="0"/>
              </a:rPr>
              <a:t>Не отпоешь и не </a:t>
            </a:r>
            <a:r>
              <a:rPr lang="ru-RU" sz="4800" b="1" i="1" dirty="0" err="1" smtClean="0">
                <a:latin typeface="Bookman Old Style" panose="02050604050505020204" pitchFamily="18" charset="0"/>
              </a:rPr>
              <a:t>отплачешь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.</a:t>
            </a:r>
            <a:r>
              <a:rPr lang="ru-RU" sz="4800" dirty="0">
                <a:latin typeface="Bookman Old Style" panose="02050604050505020204" pitchFamily="18" charset="0"/>
              </a:rPr>
              <a:t/>
            </a:r>
            <a:br>
              <a:rPr lang="ru-RU" sz="4800" dirty="0">
                <a:latin typeface="Bookman Old Style" panose="02050604050505020204" pitchFamily="18" charset="0"/>
              </a:rPr>
            </a:br>
            <a:r>
              <a:rPr lang="ru-RU" sz="4800" b="1" i="1" dirty="0">
                <a:latin typeface="Bookman Old Style" panose="02050604050505020204" pitchFamily="18" charset="0"/>
              </a:rPr>
              <a:t>Черные розы на сером холме</a:t>
            </a:r>
            <a:r>
              <a:rPr lang="ru-RU" sz="4800" dirty="0">
                <a:latin typeface="Bookman Old Style" panose="02050604050505020204" pitchFamily="18" charset="0"/>
              </a:rPr>
              <a:t/>
            </a:r>
            <a:br>
              <a:rPr lang="ru-RU" sz="4800" dirty="0">
                <a:latin typeface="Bookman Old Style" panose="02050604050505020204" pitchFamily="18" charset="0"/>
              </a:rPr>
            </a:br>
            <a:r>
              <a:rPr lang="ru-RU" sz="4800" b="1" i="1" dirty="0">
                <a:latin typeface="Bookman Old Style" panose="02050604050505020204" pitchFamily="18" charset="0"/>
              </a:rPr>
              <a:t>Не отнимешь и не прибавишь…</a:t>
            </a:r>
            <a:r>
              <a:rPr lang="ru-RU" sz="4800" dirty="0">
                <a:latin typeface="Bookman Old Style" panose="02050604050505020204" pitchFamily="18" charset="0"/>
              </a:rPr>
              <a:t/>
            </a:r>
            <a:br>
              <a:rPr lang="ru-RU" sz="4800" dirty="0">
                <a:latin typeface="Bookman Old Style" panose="02050604050505020204" pitchFamily="18" charset="0"/>
              </a:rPr>
            </a:br>
            <a:endParaRPr lang="ru-RU" sz="48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322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1985" y="793994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Рефлексия.</a:t>
            </a:r>
            <a:endParaRPr lang="ru-RU" sz="3600" dirty="0">
              <a:latin typeface="Bookman Old Style" panose="02050604050505020204" pitchFamily="18" charset="0"/>
            </a:endParaRPr>
          </a:p>
          <a:p>
            <a:pPr lvl="0" algn="just"/>
            <a:r>
              <a:rPr lang="ru-RU" sz="3600" dirty="0">
                <a:latin typeface="Bookman Old Style" panose="02050604050505020204" pitchFamily="18" charset="0"/>
              </a:rPr>
              <a:t>Ребята, чему посвящено было занятие?</a:t>
            </a:r>
          </a:p>
          <a:p>
            <a:pPr lvl="0" algn="just"/>
            <a:r>
              <a:rPr lang="ru-RU" sz="3600" dirty="0">
                <a:latin typeface="Bookman Old Style" panose="02050604050505020204" pitchFamily="18" charset="0"/>
              </a:rPr>
              <a:t>Какой вклад в культуру общества внесли люди, с которыми мы познакомились? </a:t>
            </a:r>
            <a:endParaRPr lang="ru-RU" sz="3600" dirty="0" smtClean="0">
              <a:latin typeface="Bookman Old Style" panose="02050604050505020204" pitchFamily="18" charset="0"/>
            </a:endParaRPr>
          </a:p>
          <a:p>
            <a:pPr lvl="0" algn="just"/>
            <a:r>
              <a:rPr lang="ru-RU" sz="3600" dirty="0" smtClean="0">
                <a:latin typeface="Bookman Old Style" panose="02050604050505020204" pitchFamily="18" charset="0"/>
              </a:rPr>
              <a:t>Могут </a:t>
            </a:r>
            <a:r>
              <a:rPr lang="ru-RU" sz="3600" dirty="0">
                <a:latin typeface="Bookman Old Style" panose="02050604050505020204" pitchFamily="18" charset="0"/>
              </a:rPr>
              <a:t>ли они стать примером для подражания?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774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708" y="1555994"/>
            <a:ext cx="11154508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Для России </a:t>
            </a:r>
            <a:r>
              <a:rPr lang="ru-RU" sz="44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наше село </a:t>
            </a:r>
            <a:r>
              <a:rPr lang="ru-RU" sz="4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– частица,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А для нас – родительский дом.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И мы рады, что можем гордиться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Малой Родиной, где мы живём!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49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35675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latin typeface="Bookman Old Style" panose="02050604050505020204" pitchFamily="18" charset="0"/>
              </a:rPr>
              <a:t>Есть город в России.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i="1" dirty="0">
                <a:latin typeface="Bookman Old Style" panose="02050604050505020204" pitchFamily="18" charset="0"/>
              </a:rPr>
              <a:t>Не очень велик</a:t>
            </a:r>
            <a:r>
              <a:rPr lang="ru-RU" b="1" i="1" dirty="0" smtClean="0">
                <a:latin typeface="Bookman Old Style" panose="02050604050505020204" pitchFamily="18" charset="0"/>
              </a:rPr>
              <a:t>, да </a:t>
            </a:r>
            <a:r>
              <a:rPr lang="ru-RU" b="1" i="1" dirty="0">
                <a:latin typeface="Bookman Old Style" panose="02050604050505020204" pitchFamily="18" charset="0"/>
              </a:rPr>
              <a:t>известен.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i="1" dirty="0">
                <a:latin typeface="Bookman Old Style" panose="02050604050505020204" pitchFamily="18" charset="0"/>
              </a:rPr>
              <a:t>Над ним, как легенды, </a:t>
            </a:r>
            <a:r>
              <a:rPr lang="ru-RU" b="1" i="1" dirty="0" smtClean="0">
                <a:latin typeface="Bookman Old Style" panose="02050604050505020204" pitchFamily="18" charset="0"/>
              </a:rPr>
              <a:t/>
            </a:r>
            <a:br>
              <a:rPr lang="ru-RU" b="1" i="1" dirty="0" smtClean="0">
                <a:latin typeface="Bookman Old Style" panose="02050604050505020204" pitchFamily="18" charset="0"/>
              </a:rPr>
            </a:br>
            <a:r>
              <a:rPr lang="ru-RU" b="1" i="1" dirty="0" smtClean="0">
                <a:latin typeface="Bookman Old Style" panose="02050604050505020204" pitchFamily="18" charset="0"/>
              </a:rPr>
              <a:t>проплыли </a:t>
            </a:r>
            <a:r>
              <a:rPr lang="ru-RU" b="1" i="1" dirty="0">
                <a:latin typeface="Bookman Old Style" panose="02050604050505020204" pitchFamily="18" charset="0"/>
              </a:rPr>
              <a:t>седые века.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i="1" dirty="0">
                <a:latin typeface="Bookman Old Style" panose="02050604050505020204" pitchFamily="18" charset="0"/>
              </a:rPr>
              <a:t>О городе этом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i="1" dirty="0">
                <a:latin typeface="Bookman Old Style" panose="02050604050505020204" pitchFamily="18" charset="0"/>
              </a:rPr>
              <a:t>Немало вы слышали песен.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i="1" dirty="0">
                <a:latin typeface="Bookman Old Style" panose="02050604050505020204" pitchFamily="18" charset="0"/>
              </a:rPr>
              <a:t>Не очень велик он,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i="1" dirty="0">
                <a:latin typeface="Bookman Old Style" panose="02050604050505020204" pitchFamily="18" charset="0"/>
              </a:rPr>
              <a:t>Да слава его велика.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807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631" y="198871"/>
            <a:ext cx="11128169" cy="1325563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Bookman Old Style" panose="02050604050505020204" pitchFamily="18" charset="0"/>
              </a:rPr>
              <a:t>Замашистая</a:t>
            </a:r>
            <a:r>
              <a:rPr lang="ru-RU" b="1" dirty="0" smtClean="0">
                <a:latin typeface="Bookman Old Style" panose="02050604050505020204" pitchFamily="18" charset="0"/>
              </a:rPr>
              <a:t> Татьяна Викторовна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187" y="1235033"/>
            <a:ext cx="5356267" cy="53562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1" t="5298" r="8796" b="8162"/>
          <a:stretch/>
        </p:blipFill>
        <p:spPr>
          <a:xfrm>
            <a:off x="137466" y="1769826"/>
            <a:ext cx="6702721" cy="48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64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512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Bookman Old Style" panose="02050604050505020204" pitchFamily="18" charset="0"/>
              </a:rPr>
              <a:t>Николай Николаевич Абрамов </a:t>
            </a:r>
          </a:p>
        </p:txBody>
      </p:sp>
      <p:pic>
        <p:nvPicPr>
          <p:cNvPr id="1026" name="Picture 2" descr="3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838" y="1774186"/>
            <a:ext cx="4906323" cy="490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806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latin typeface="Bookman Old Style" panose="02050604050505020204" pitchFamily="18" charset="0"/>
              </a:rPr>
              <a:t>Калагирев</a:t>
            </a:r>
            <a:r>
              <a:rPr lang="ru-RU" b="1" dirty="0">
                <a:latin typeface="Bookman Old Style" panose="02050604050505020204" pitchFamily="18" charset="0"/>
              </a:rPr>
              <a:t> Сергей Геннадьевич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9" t="9369" r="57465" b="18945"/>
          <a:stretch>
            <a:fillRect/>
          </a:stretch>
        </p:blipFill>
        <p:spPr bwMode="auto">
          <a:xfrm>
            <a:off x="1714809" y="1476932"/>
            <a:ext cx="3617212" cy="515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17" y="1476932"/>
            <a:ext cx="4971369" cy="497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808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Bookman Old Style" panose="02050604050505020204" pitchFamily="18" charset="0"/>
              </a:rPr>
              <a:t>Сергей Пименович Кравченко 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4" t="19766" r="8969" b="21492"/>
          <a:stretch>
            <a:fillRect/>
          </a:stretch>
        </p:blipFill>
        <p:spPr bwMode="auto">
          <a:xfrm>
            <a:off x="1542733" y="1690688"/>
            <a:ext cx="9811067" cy="4900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6549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Сергей Пименович Кравченко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0" t="19502" r="4907" b="6813"/>
          <a:stretch>
            <a:fillRect/>
          </a:stretch>
        </p:blipFill>
        <p:spPr bwMode="auto">
          <a:xfrm>
            <a:off x="2125683" y="1989035"/>
            <a:ext cx="7463147" cy="4447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8429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78" y="163245"/>
            <a:ext cx="5118265" cy="187931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Сергей Пименович Кравченко 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15260" r="7018" b="24309"/>
          <a:stretch>
            <a:fillRect/>
          </a:stretch>
        </p:blipFill>
        <p:spPr bwMode="auto">
          <a:xfrm>
            <a:off x="6305797" y="0"/>
            <a:ext cx="5886203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0" r="19125"/>
          <a:stretch>
            <a:fillRect/>
          </a:stretch>
        </p:blipFill>
        <p:spPr bwMode="auto">
          <a:xfrm>
            <a:off x="899122" y="2343290"/>
            <a:ext cx="3533775" cy="4380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0957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14821" y="2007549"/>
            <a:ext cx="8324850" cy="45529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Сыплет черемуха цветом,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Яблонь белесый дым…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Будто впервые увидел я лето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нарядным и голубым.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иду по золоту, только не звенящему,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иду по золоту – шелестящему,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ногами лето, павшее с берез,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600" b="1">
                <a:solidFill>
                  <a:srgbClr val="0000CC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Юность свою спетую жалко мне до слез.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Сергей Пименович Кравченко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4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112</Words>
  <Application>Microsoft Office PowerPoint</Application>
  <PresentationFormat>Широкоэкранный</PresentationFormat>
  <Paragraphs>27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Bookman Old Style</vt:lpstr>
      <vt:lpstr>Calibri</vt:lpstr>
      <vt:lpstr>Calibri Light</vt:lpstr>
      <vt:lpstr>Times New Roman</vt:lpstr>
      <vt:lpstr>Тема Office</vt:lpstr>
      <vt:lpstr>«Известные люди, связанные с  малой Родиной»</vt:lpstr>
      <vt:lpstr>Есть город в России. Не очень велик, да известен. Над ним, как легенды,  проплыли седые века. О городе этом Немало вы слышали песен. Не очень велик он, Да слава его велика.</vt:lpstr>
      <vt:lpstr>Замашистая Татьяна Викторовна</vt:lpstr>
      <vt:lpstr>Николай Николаевич Абрамов </vt:lpstr>
      <vt:lpstr>Калагирев Сергей Геннадьевич</vt:lpstr>
      <vt:lpstr>Сергей Пименович Кравченко </vt:lpstr>
      <vt:lpstr>Сергей Пименович Кравченко </vt:lpstr>
      <vt:lpstr>Сергей Пименович Кравченко </vt:lpstr>
      <vt:lpstr>Сергей Пименович Кравченко </vt:lpstr>
      <vt:lpstr>Презентация PowerPoint</vt:lpstr>
      <vt:lpstr>Черные дыры в судьбе Не заштопаешь и не закрасишь. Черные дыры в судьбе Не отпоешь и не отплачешь. Черные розы на сером холме Не отнимешь и не прибавишь…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«Известные люди, связанные с малой Родиной»</dc:title>
  <dc:creator>Оксана</dc:creator>
  <cp:lastModifiedBy>Admin</cp:lastModifiedBy>
  <cp:revision>5</cp:revision>
  <dcterms:created xsi:type="dcterms:W3CDTF">2023-04-29T17:13:12Z</dcterms:created>
  <dcterms:modified xsi:type="dcterms:W3CDTF">2025-04-06T09:47:58Z</dcterms:modified>
</cp:coreProperties>
</file>