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1"/>
  </p:notesMasterIdLst>
  <p:sldIdLst>
    <p:sldId id="264" r:id="rId2"/>
    <p:sldId id="302" r:id="rId3"/>
    <p:sldId id="257" r:id="rId4"/>
    <p:sldId id="258" r:id="rId5"/>
    <p:sldId id="259" r:id="rId6"/>
    <p:sldId id="260" r:id="rId7"/>
    <p:sldId id="261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9" r:id="rId30"/>
    <p:sldId id="301" r:id="rId31"/>
    <p:sldId id="290" r:id="rId32"/>
    <p:sldId id="292" r:id="rId33"/>
    <p:sldId id="293" r:id="rId34"/>
    <p:sldId id="294" r:id="rId35"/>
    <p:sldId id="296" r:id="rId36"/>
    <p:sldId id="295" r:id="rId37"/>
    <p:sldId id="297" r:id="rId38"/>
    <p:sldId id="298" r:id="rId39"/>
    <p:sldId id="299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FBA3C-37EF-4046-B64F-DFC5469B05E5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46DC0-5FF0-44FA-BDF7-30B75C69EB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400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6DC0-5FF0-44FA-BDF7-30B75C69EBB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15529A4-7E57-4E15-83D6-09F1BCB8E329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C827322-2C8B-433F-B648-B31AC3541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4.xml"/><Relationship Id="rId18" Type="http://schemas.openxmlformats.org/officeDocument/2006/relationships/slide" Target="slide36.xml"/><Relationship Id="rId3" Type="http://schemas.openxmlformats.org/officeDocument/2006/relationships/slide" Target="slide6.xml"/><Relationship Id="rId7" Type="http://schemas.openxmlformats.org/officeDocument/2006/relationships/slide" Target="slide14.xml"/><Relationship Id="rId12" Type="http://schemas.openxmlformats.org/officeDocument/2006/relationships/slide" Target="slide26.xml"/><Relationship Id="rId17" Type="http://schemas.openxmlformats.org/officeDocument/2006/relationships/slide" Target="slide34.xml"/><Relationship Id="rId2" Type="http://schemas.openxmlformats.org/officeDocument/2006/relationships/slide" Target="slide4.xml"/><Relationship Id="rId16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2.xml"/><Relationship Id="rId5" Type="http://schemas.openxmlformats.org/officeDocument/2006/relationships/slide" Target="slide10.xml"/><Relationship Id="rId15" Type="http://schemas.openxmlformats.org/officeDocument/2006/relationships/slide" Target="slide30.xml"/><Relationship Id="rId10" Type="http://schemas.openxmlformats.org/officeDocument/2006/relationships/slide" Target="slide20.xml"/><Relationship Id="rId19" Type="http://schemas.openxmlformats.org/officeDocument/2006/relationships/slide" Target="slide38.xml"/><Relationship Id="rId4" Type="http://schemas.openxmlformats.org/officeDocument/2006/relationships/slide" Target="slide8.xml"/><Relationship Id="rId9" Type="http://schemas.openxmlformats.org/officeDocument/2006/relationships/slide" Target="slide18.xml"/><Relationship Id="rId1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2;&#1089;&#1103;&#1082;&#1086;&#1077;%20&#1076;&#1072;&#1074;&#1085;&#1077;&#1077;\&#1042;&#1080;&#1082;&#1090;&#1086;&#1088;&#1080;&#1085;&#1072;%20&#1057;&#1080;&#1084;&#1074;&#1086;&#1083;&#1099;%20&#1056;&#1086;&#1089;&#1089;&#1080;&#1080;\Gimn_-_Gimn_Rossii_(So_Slovami)_%5bmp3.shmidt.net%5d.mp3" TargetMode="External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Викторина для младших школьников «Государственные символы России»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Подготовила Косарева О.В.</a:t>
            </a:r>
          </a:p>
          <a:p>
            <a:r>
              <a:rPr lang="ru-RU" dirty="0" smtClean="0"/>
              <a:t>учитель начальных классов </a:t>
            </a:r>
          </a:p>
          <a:p>
            <a:r>
              <a:rPr lang="ru-RU" dirty="0" smtClean="0"/>
              <a:t>Ульяновского филиала </a:t>
            </a:r>
          </a:p>
          <a:p>
            <a:r>
              <a:rPr lang="ru-RU" dirty="0" smtClean="0"/>
              <a:t>МБОУ БГО СОШ №12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держит гербовый орел в лапах?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000892" y="5715016"/>
            <a:ext cx="642942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лапах гербового орла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5214950"/>
            <a:ext cx="2028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скипетр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286380" y="5286388"/>
            <a:ext cx="2114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держава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 flipH="1" flipV="1">
            <a:off x="3143240" y="5143512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5357818" y="5715016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5-конечная звезда 13">
            <a:hlinkClick r:id="rId2" action="ppaction://hlinksldjump"/>
          </p:cNvPr>
          <p:cNvSpPr/>
          <p:nvPr/>
        </p:nvSpPr>
        <p:spPr>
          <a:xfrm>
            <a:off x="7286644" y="5929330"/>
            <a:ext cx="642942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http://makisite.narod.ru/img/russia/gerb_mini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928934"/>
            <a:ext cx="2024073" cy="270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Прямая со стрелкой 20"/>
          <p:cNvCxnSpPr/>
          <p:nvPr/>
        </p:nvCxnSpPr>
        <p:spPr>
          <a:xfrm rot="10800000">
            <a:off x="5143504" y="5214950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изображении российского герба пять цветов.</a:t>
            </a:r>
            <a:endParaRPr lang="ru-RU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Какого из перечисленных </a:t>
            </a:r>
          </a:p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цветов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нет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гербе?</a:t>
            </a:r>
          </a:p>
          <a:p>
            <a:pPr>
              <a:buNone/>
            </a:pPr>
            <a:endParaRPr lang="ru-RU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Красный                </a:t>
            </a: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Синий 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</a:t>
            </a:r>
          </a:p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Золотой                 </a:t>
            </a:r>
            <a:r>
              <a:rPr lang="ru-RU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Зеленый 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</a:t>
            </a:r>
          </a:p>
          <a:p>
            <a:pPr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3600" b="1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Серебряный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</a:t>
            </a:r>
            <a:r>
              <a:rPr lang="ru-RU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черный</a:t>
            </a:r>
          </a:p>
          <a:p>
            <a:pPr>
              <a:buNone/>
            </a:pPr>
            <a:endParaRPr lang="ru-RU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-конечная звезда 5">
            <a:hlinkClick r:id="rId2" action="ppaction://hlinksldjump"/>
          </p:cNvPr>
          <p:cNvSpPr/>
          <p:nvPr/>
        </p:nvSpPr>
        <p:spPr>
          <a:xfrm>
            <a:off x="7286644" y="5857892"/>
            <a:ext cx="571504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гербе России отсутствует </a:t>
            </a:r>
            <a:r>
              <a:rPr lang="ru-RU" sz="6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зеленый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цвет</a:t>
            </a:r>
            <a:endParaRPr lang="ru-RU" sz="66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358082" y="5715016"/>
            <a:ext cx="642942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каком году был принят современный герб России?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000892" y="5857892"/>
            <a:ext cx="642942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Современный герб принят в </a:t>
            </a:r>
            <a:endParaRPr lang="ru-RU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1993</a:t>
            </a:r>
          </a:p>
          <a:p>
            <a:pPr algn="ctr">
              <a:buNone/>
            </a:pPr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году</a:t>
            </a:r>
            <a:endParaRPr lang="ru-RU" sz="10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5-конечная звезда 3">
            <a:hlinkClick r:id="rId2" action="ppaction://hlinksldjump"/>
          </p:cNvPr>
          <p:cNvSpPr/>
          <p:nvPr/>
        </p:nvSpPr>
        <p:spPr>
          <a:xfrm>
            <a:off x="7215206" y="5857892"/>
            <a:ext cx="714380" cy="6286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Какого цвета флаг России?</a:t>
            </a:r>
            <a:endParaRPr lang="ru-RU" sz="8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215206" y="5857892"/>
            <a:ext cx="714380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него названий много:</a:t>
            </a:r>
          </a:p>
          <a:p>
            <a:pPr>
              <a:buNone/>
            </a:pP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Триколор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 </a:t>
            </a:r>
          </a:p>
          <a:p>
            <a:pPr>
              <a:buNone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трехцветный стяг,</a:t>
            </a:r>
          </a:p>
          <a:p>
            <a:pPr>
              <a:buNone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ветром гонит </a:t>
            </a:r>
          </a:p>
          <a:p>
            <a:pPr>
              <a:buNone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прочь тревоги</a:t>
            </a:r>
          </a:p>
          <a:p>
            <a:pPr>
              <a:buNone/>
            </a:pPr>
            <a:r>
              <a:rPr lang="ru-RU" sz="4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Бело –сине-красный флаг</a:t>
            </a:r>
            <a:endParaRPr lang="ru-RU" sz="40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7143768" y="5929330"/>
            <a:ext cx="771524" cy="6286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20040"/>
            <a:ext cx="7410480" cy="3394712"/>
          </a:xfrm>
        </p:spPr>
        <p:txBody>
          <a:bodyPr>
            <a:normAutofit/>
          </a:bodyPr>
          <a:lstStyle/>
          <a:p>
            <a:r>
              <a:rPr lang="ru-RU" sz="66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Какой из флагов является флагом России?</a:t>
            </a:r>
            <a:endParaRPr lang="ru-RU" sz="6600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http://book.sch463.edusite.ru/images/p8_1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4429132"/>
            <a:ext cx="7358114" cy="222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4000504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00298" y="4000504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86248" y="4000504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15008" y="4000504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" name="5-конечная звезда 9">
            <a:hlinkClick r:id="rId3" action="ppaction://hlinksldjump"/>
          </p:cNvPr>
          <p:cNvSpPr/>
          <p:nvPr/>
        </p:nvSpPr>
        <p:spPr>
          <a:xfrm>
            <a:off x="7286644" y="5929330"/>
            <a:ext cx="642942" cy="714380"/>
          </a:xfrm>
          <a:prstGeom prst="star5">
            <a:avLst>
              <a:gd name="adj" fmla="val 21359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9694_thumb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58870" y="1142984"/>
            <a:ext cx="7433488" cy="5072098"/>
          </a:xfrm>
        </p:spPr>
      </p:pic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7358082" y="6000768"/>
            <a:ext cx="571504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Public\Pictures\Sample Pictures\i (6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11298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1" y="1500174"/>
            <a:ext cx="8072463" cy="3500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Начинается Родина с памяти</a:t>
            </a:r>
            <a:endParaRPr lang="ru-RU" sz="36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ru-RU" sz="36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 почитанья истоков своих</a:t>
            </a:r>
            <a:endParaRPr lang="ru-RU" sz="36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ru-RU" sz="36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 герба, Гимна, Российского знамени</a:t>
            </a:r>
            <a:endParaRPr lang="ru-RU" sz="36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ru-RU" sz="36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 уваженья заветов святых.</a:t>
            </a:r>
            <a:endParaRPr lang="ru-RU" sz="36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Какая из полос Российского флага </a:t>
            </a:r>
          </a:p>
          <a:p>
            <a:pPr algn="ctr">
              <a:buNone/>
            </a:pP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самая широкая?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215206" y="5929330"/>
            <a:ext cx="557210" cy="6286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 полосы </a:t>
            </a:r>
            <a:r>
              <a:rPr lang="ru-RU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одинаковы </a:t>
            </a:r>
          </a:p>
          <a:p>
            <a:pPr algn="ctr">
              <a:buNone/>
            </a:pP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ширине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072330" y="5643578"/>
            <a:ext cx="714380" cy="7143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означают цвета российского флага?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000892" y="5786454"/>
            <a:ext cx="714380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Pictures\1228900275_flag-bolshojj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47551" y="1609725"/>
            <a:ext cx="6058298" cy="484663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71538" y="2071678"/>
            <a:ext cx="55451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Благородство, совершенство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7356" y="3643314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Небо, верность</a:t>
            </a:r>
            <a:endParaRPr lang="ru-RU" sz="28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5786454"/>
            <a:ext cx="5272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Отвага, мужество, героизм</a:t>
            </a:r>
            <a:endParaRPr lang="ru-RU" sz="28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5-конечная звезда 12">
            <a:hlinkClick r:id="rId3" action="ppaction://hlinksldjump"/>
          </p:cNvPr>
          <p:cNvSpPr/>
          <p:nvPr/>
        </p:nvSpPr>
        <p:spPr>
          <a:xfrm>
            <a:off x="7429520" y="5929330"/>
            <a:ext cx="642942" cy="7143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3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239000" cy="1143000"/>
          </a:xfrm>
        </p:spPr>
        <p:txBody>
          <a:bodyPr>
            <a:noAutofit/>
          </a:bodyPr>
          <a:lstStyle/>
          <a:p>
            <a:r>
              <a:rPr lang="ru-RU" sz="4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нарисовал образец</a:t>
            </a:r>
            <a:endParaRPr lang="ru-RU" sz="4800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определил порядок  горизонтальных полос на флаге?</a:t>
            </a:r>
            <a:endParaRPr lang="ru-RU" dirty="0"/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286644" y="6000768"/>
            <a:ext cx="628648" cy="6286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Public\Pictures\Sample Pictures\Peter_der-Grosse_18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2826"/>
            <a:ext cx="5143536" cy="65823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5572140"/>
            <a:ext cx="241444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Петр </a:t>
            </a:r>
            <a:r>
              <a:rPr lang="en-US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5-конечная звезда 6">
            <a:hlinkClick r:id="rId3" action="ppaction://hlinksldjump"/>
          </p:cNvPr>
          <p:cNvSpPr/>
          <p:nvPr/>
        </p:nvSpPr>
        <p:spPr>
          <a:xfrm>
            <a:off x="7000892" y="5643578"/>
            <a:ext cx="714380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Когда отмечается </a:t>
            </a:r>
            <a:endParaRPr lang="ru-RU" sz="6000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</a:t>
            </a:r>
          </a:p>
          <a:p>
            <a:pPr algn="ctr">
              <a:buNone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Государственного флага </a:t>
            </a:r>
          </a:p>
          <a:p>
            <a:pPr algn="ctr">
              <a:buNone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Российской Федерации?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000892" y="5857892"/>
            <a:ext cx="785818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22 августа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072330" y="5572140"/>
            <a:ext cx="642942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1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такое гимн?</a:t>
            </a:r>
            <a:endParaRPr lang="ru-RU" sz="115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5-конечная звезда 5">
            <a:hlinkClick r:id="rId2" action="ppaction://hlinksldjump"/>
          </p:cNvPr>
          <p:cNvSpPr/>
          <p:nvPr/>
        </p:nvSpPr>
        <p:spPr>
          <a:xfrm>
            <a:off x="7215206" y="5929330"/>
            <a:ext cx="557210" cy="6286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Гимн –торжественная песнь (или мелодия)</a:t>
            </a:r>
          </a:p>
          <a:p>
            <a:pPr>
              <a:buNone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честь государства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215206" y="5929330"/>
            <a:ext cx="642942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79131064"/>
              </p:ext>
            </p:extLst>
          </p:nvPr>
        </p:nvGraphicFramePr>
        <p:xfrm>
          <a:off x="214279" y="214290"/>
          <a:ext cx="8715441" cy="6357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3275"/>
                <a:gridCol w="928694"/>
                <a:gridCol w="928694"/>
                <a:gridCol w="928694"/>
                <a:gridCol w="928694"/>
                <a:gridCol w="928694"/>
                <a:gridCol w="928696"/>
              </a:tblGrid>
              <a:tr h="2119327">
                <a:tc>
                  <a:txBody>
                    <a:bodyPr/>
                    <a:lstStyle/>
                    <a:p>
                      <a:r>
                        <a:rPr lang="ru-RU" sz="8800" b="1" i="1" dirty="0" smtClean="0">
                          <a:solidFill>
                            <a:schemeClr val="tx1"/>
                          </a:solidFill>
                        </a:rPr>
                        <a:t>герб</a:t>
                      </a:r>
                      <a:endParaRPr lang="ru-RU" sz="8800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solidFill>
                            <a:srgbClr val="FFC000"/>
                          </a:solidFill>
                          <a:hlinkClick r:id="rId2" action="ppaction://hlinksldjump"/>
                        </a:rPr>
                        <a:t>10</a:t>
                      </a:r>
                      <a:endParaRPr lang="ru-RU" sz="4800" b="1" i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3" action="ppaction://hlinksldjump"/>
                        </a:rPr>
                        <a:t>20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4" action="ppaction://hlinksldjump"/>
                        </a:rPr>
                        <a:t>30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5" action="ppaction://hlinksldjump"/>
                        </a:rPr>
                        <a:t>40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6" action="ppaction://hlinksldjump"/>
                        </a:rPr>
                        <a:t>50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7" action="ppaction://hlinksldjump"/>
                        </a:rPr>
                        <a:t>60</a:t>
                      </a:r>
                      <a:endParaRPr lang="ru-RU" sz="4800" b="1" i="1" dirty="0"/>
                    </a:p>
                  </a:txBody>
                  <a:tcPr/>
                </a:tc>
              </a:tr>
              <a:tr h="2119327">
                <a:tc>
                  <a:txBody>
                    <a:bodyPr/>
                    <a:lstStyle/>
                    <a:p>
                      <a:r>
                        <a:rPr lang="ru-RU" sz="8800" b="1" i="1" dirty="0" smtClean="0"/>
                        <a:t>флаг</a:t>
                      </a:r>
                      <a:endParaRPr lang="ru-RU" sz="8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8" action="ppaction://hlinksldjump"/>
                        </a:rPr>
                        <a:t>10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9" action="ppaction://hlinksldjump"/>
                        </a:rPr>
                        <a:t>20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10" action="ppaction://hlinksldjump"/>
                        </a:rPr>
                        <a:t>30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11" action="ppaction://hlinksldjump"/>
                        </a:rPr>
                        <a:t>40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12" action="ppaction://hlinksldjump"/>
                        </a:rPr>
                        <a:t>50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13" action="ppaction://hlinksldjump"/>
                        </a:rPr>
                        <a:t>60</a:t>
                      </a:r>
                      <a:endParaRPr lang="ru-RU" sz="4800" b="1" i="1" dirty="0"/>
                    </a:p>
                  </a:txBody>
                  <a:tcPr/>
                </a:tc>
              </a:tr>
              <a:tr h="2119327">
                <a:tc>
                  <a:txBody>
                    <a:bodyPr/>
                    <a:lstStyle/>
                    <a:p>
                      <a:r>
                        <a:rPr lang="ru-RU" sz="8800" b="1" i="1" dirty="0" smtClean="0"/>
                        <a:t>гимн</a:t>
                      </a:r>
                      <a:endParaRPr lang="ru-RU" sz="8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>
                        <a:hlinkClick r:id="rId14" action="ppaction://hlinksldjump"/>
                      </a:endParaRPr>
                    </a:p>
                    <a:p>
                      <a:pPr algn="ctr"/>
                      <a:r>
                        <a:rPr lang="ru-RU" sz="4800" b="1" i="1" dirty="0" smtClean="0">
                          <a:hlinkClick r:id="rId14" action="ppaction://hlinksldjump"/>
                        </a:rPr>
                        <a:t>10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15" action="ppaction://hlinksldjump"/>
                        </a:rPr>
                        <a:t>20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16" action="ppaction://hlinksldjump"/>
                        </a:rPr>
                        <a:t>30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17" action="ppaction://hlinksldjump"/>
                        </a:rPr>
                        <a:t>40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18" action="ppaction://hlinksldjump"/>
                        </a:rPr>
                        <a:t>50</a:t>
                      </a:r>
                      <a:endParaRPr lang="ru-RU" sz="4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800" b="1" i="1" dirty="0" smtClean="0"/>
                    </a:p>
                    <a:p>
                      <a:pPr algn="ctr"/>
                      <a:r>
                        <a:rPr lang="ru-RU" sz="4800" b="1" i="1" dirty="0" smtClean="0">
                          <a:hlinkClick r:id="rId19" action="ppaction://hlinksldjump"/>
                        </a:rPr>
                        <a:t>60</a:t>
                      </a:r>
                      <a:endParaRPr lang="ru-RU" sz="4800" b="1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нужно сделать, когда звучит гимн?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143768" y="5857892"/>
            <a:ext cx="557210" cy="6286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Есть главная песня у нашей страны.</a:t>
            </a:r>
          </a:p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Услышав ее</a:t>
            </a:r>
          </a:p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вставать все должны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Единству  народа </a:t>
            </a:r>
          </a:p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поется в нем слава,</a:t>
            </a:r>
          </a:p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восхваляется наша держава</a:t>
            </a:r>
          </a:p>
          <a:p>
            <a:pPr>
              <a:buNone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358082" y="6000768"/>
            <a:ext cx="700086" cy="6286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является автором текста Российского гимна?</a:t>
            </a:r>
            <a:endParaRPr lang="ru-RU" dirty="0"/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215206" y="5857892"/>
            <a:ext cx="557210" cy="6286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Public\Pictures\Sample Pictures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500042"/>
            <a:ext cx="4143404" cy="467600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14480" y="5572140"/>
            <a:ext cx="53880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Сергей Михалков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7358082" y="5786454"/>
            <a:ext cx="628648" cy="70008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автор музыки современного гимна России?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7215206" y="5786454"/>
            <a:ext cx="628648" cy="70008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Public\Pictures\Sample Pictures\250707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5" y="214291"/>
            <a:ext cx="4357718" cy="58910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43174" y="6000768"/>
            <a:ext cx="3573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А.Александров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5-конечная звезда 7">
            <a:hlinkClick r:id="rId3" action="ppaction://hlinksldjump"/>
          </p:cNvPr>
          <p:cNvSpPr/>
          <p:nvPr/>
        </p:nvSpPr>
        <p:spPr>
          <a:xfrm>
            <a:off x="7215206" y="5929330"/>
            <a:ext cx="571504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Когда был утвержден современный гимн Российской Федерации?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072330" y="5500702"/>
            <a:ext cx="642942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11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2000год</a:t>
            </a:r>
          </a:p>
          <a:p>
            <a:pPr algn="ctr">
              <a:buNone/>
            </a:pPr>
            <a:r>
              <a:rPr lang="ru-RU" sz="11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(декабрь)</a:t>
            </a: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6929454" y="5643578"/>
            <a:ext cx="642942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Звуковой вопрос</a:t>
            </a:r>
            <a:endParaRPr lang="ru-RU" sz="6000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 descr="C:\Users\Public\Pictures\Sample Pictures\i (5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647475" y="1609725"/>
            <a:ext cx="6858450" cy="4846638"/>
          </a:xfrm>
          <a:prstGeom prst="rect">
            <a:avLst/>
          </a:prstGeom>
          <a:noFill/>
        </p:spPr>
      </p:pic>
      <p:pic>
        <p:nvPicPr>
          <p:cNvPr id="6" name="Gimn_-_Gimn_Rossii_(So_Slovami)_[mp3.shmidt.net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43768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9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изображено </a:t>
            </a:r>
          </a:p>
          <a:p>
            <a:pPr>
              <a:buNone/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гербе России?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000892" y="5643578"/>
            <a:ext cx="714380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</a:p>
          <a:p>
            <a:pPr>
              <a:buNone/>
            </a:pPr>
            <a:endParaRPr lang="ru-RU" sz="28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России величавой</a:t>
            </a:r>
          </a:p>
          <a:p>
            <a:pPr>
              <a:buNone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гербе орёл двуглавый,</a:t>
            </a:r>
          </a:p>
          <a:p>
            <a:pPr>
              <a:buNone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 на запад, на восток</a:t>
            </a:r>
          </a:p>
          <a:p>
            <a:pPr>
              <a:buNone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 смотреть бы сразу мог.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User\Downloads\DoubleHeadedEag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85728"/>
            <a:ext cx="2530476" cy="2428892"/>
          </a:xfrm>
          <a:prstGeom prst="rect">
            <a:avLst/>
          </a:prstGeom>
          <a:noFill/>
        </p:spPr>
      </p:pic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7072330" y="6072206"/>
            <a:ext cx="642942" cy="4857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Герб какого города изображен внутри российского герба?</a:t>
            </a:r>
            <a:endParaRPr lang="ru-RU" sz="5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143768" y="5786454"/>
            <a:ext cx="642942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Внутри российского герба изображен герб города Москвы.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358082" y="5786454"/>
            <a:ext cx="500066" cy="4857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Сколько корон на гербе России?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7358082" y="5643578"/>
            <a:ext cx="628648" cy="6286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гербе России три короны: две поменьше над головами орла, а в центре над ними  большая корона.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http://book.sch463.edusite.ru/images/p8_1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4000504"/>
            <a:ext cx="292895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57620" y="4214818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1</a:t>
            </a:r>
            <a:endParaRPr lang="ru-RU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4214818"/>
            <a:ext cx="142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14810" y="400050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5-конечная звезда 8">
            <a:hlinkClick r:id="rId3" action="ppaction://hlinksldjump"/>
          </p:cNvPr>
          <p:cNvSpPr/>
          <p:nvPr/>
        </p:nvSpPr>
        <p:spPr>
          <a:xfrm>
            <a:off x="7215206" y="5786454"/>
            <a:ext cx="642942" cy="6286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652</TotalTime>
  <Words>355</Words>
  <Application>Microsoft Office PowerPoint</Application>
  <PresentationFormat>Экран (4:3)</PresentationFormat>
  <Paragraphs>126</Paragraphs>
  <Slides>39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Изящная</vt:lpstr>
      <vt:lpstr>Викторина для младших школьников «Государственные символы России»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В изображении российского герба пять цветов.</vt:lpstr>
      <vt:lpstr>Слайд 13</vt:lpstr>
      <vt:lpstr>Слайд 14</vt:lpstr>
      <vt:lpstr>Современный герб принят в </vt:lpstr>
      <vt:lpstr>Слайд 16</vt:lpstr>
      <vt:lpstr>Слайд 17</vt:lpstr>
      <vt:lpstr>Какой из флагов является флагом России?</vt:lpstr>
      <vt:lpstr>Слайд 19</vt:lpstr>
      <vt:lpstr>Слайд 20</vt:lpstr>
      <vt:lpstr>Слайд 21</vt:lpstr>
      <vt:lpstr>Слайд 22</vt:lpstr>
      <vt:lpstr>Слайд 23</vt:lpstr>
      <vt:lpstr>Кто нарисовал образец</vt:lpstr>
      <vt:lpstr>Слайд 25</vt:lpstr>
      <vt:lpstr>Когда отмечается 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Звуковой вопрос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olga.cosarewa2011@mail.ru</cp:lastModifiedBy>
  <cp:revision>52</cp:revision>
  <dcterms:created xsi:type="dcterms:W3CDTF">2011-10-26T19:23:32Z</dcterms:created>
  <dcterms:modified xsi:type="dcterms:W3CDTF">2025-02-26T13:11:39Z</dcterms:modified>
</cp:coreProperties>
</file>