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70" r:id="rId6"/>
    <p:sldId id="267" r:id="rId7"/>
    <p:sldId id="268" r:id="rId8"/>
    <p:sldId id="269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ADB28-9A73-481C-8789-6DADA7856009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64F5D-3855-4F6C-9F56-9AB6055EDD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137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964F5D-3855-4F6C-9F56-9AB6055EDDA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964F5D-3855-4F6C-9F56-9AB6055EDDA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ibro.ru/photo/roerich-heroica/n-k-rerikh-aleksandr-nevskiy-porazhaet-yarla-birg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opisanie-kartin.com/opisanie-kartiny-viktora-vasnecova-aleksandr-nevskij/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npskov.ru/pamyatniki/aleksandru_nevskomu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partos.ru/vladimir/landmarks/vladimir-234-pamyatnik-aleksandru-nevskomu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ibro.ru/photo/roerich-heroica/n-k-rerikh-aleksandr-nevskiy-porazhaet-yarla-birge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rtrussia.ru/picture_rarity/504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pro-obrazovanie.ru/istoricheskie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spb-guide.ru/page_7991.ht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522920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dirty="0" smtClean="0">
              <a:hlinkClick r:id="rId3"/>
            </a:endParaRPr>
          </a:p>
          <a:p>
            <a:endParaRPr lang="ru-RU" dirty="0"/>
          </a:p>
        </p:txBody>
      </p:sp>
      <p:pic>
        <p:nvPicPr>
          <p:cNvPr id="6" name="Рисунок 5" descr="Описание картины Виктора Васнецова «Александр Невский»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88640"/>
            <a:ext cx="424847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86000" y="4813994"/>
            <a:ext cx="6606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  <a:hlinkClick r:id="rId5"/>
            </a:endParaRP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  <a:hlinkClick r:id="rId5"/>
            </a:endParaRP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  <a:hlinkClick r:id="rId5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В.М.Васнецов.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Ссылка: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https://opisanie-kartin.com/opisanie-kartiny-viktora-vasnecova-aleksandr-nevskij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Памятник А.Невскому (г.Новгород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IgnatovaOM\Desktop\ytdcrbq yjdujhj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124744"/>
            <a:ext cx="4176464" cy="47525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5805264"/>
            <a:ext cx="6678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Ссылка: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https://yahostel.ru/blog/27-pamyatnik-aleksandru-nevskomu-v-velikom-novgorode.html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Памятник дружине А.Невскому (г.Псков)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IgnatovaOM\Desktop\псок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725" y="1628800"/>
            <a:ext cx="6686550" cy="44632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4581128"/>
            <a:ext cx="6462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Ссылка: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http://inpskov.ru/pamyatniki/aleksandru_nevskomu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Памятник А.Невскому (г.Владимир)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IgnatovaOM\Desktop\gfvznyb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84784"/>
            <a:ext cx="4248472" cy="45365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5949279"/>
            <a:ext cx="6462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Ссылка: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https://apartos.ru/vladimir/landmarks/vladimir-234-pamyatnik-aleksandru-nevskomu.html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Орден Александра Невского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IgnatovaOM\Desktop\jhlty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124744"/>
            <a:ext cx="3810000" cy="47482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4941168"/>
            <a:ext cx="6678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Ссылка: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https://ru.wikipedia.org/wiki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Президент Российской Федерации В. В. Путин подписал Указ «О праздновании 800-летия со дня рождения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князя Александра Невского»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IgnatovaOM\Desktop\genb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030" y="1600200"/>
            <a:ext cx="7315940" cy="45259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58018" y="6021288"/>
            <a:ext cx="5346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Ссылка: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https://www.google.com/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Н.К. Рерих. Александр Невский поражает ярла Биргера. 19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992888" cy="5400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517232"/>
            <a:ext cx="6606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Н.К.Рерих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Ссылка: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https://sibro.ru/photo/roerich-heroica/n-k-rerikh-aleksandr-nevskiy-porazhaet-yarla-birge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Александр Невский, 1942-1943, Корин Павел Дмитриевич, Государственная Третьяковская галерея, Москва картины художника ArtRuss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8640"/>
            <a:ext cx="4464496" cy="5400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23416" y="3717033"/>
            <a:ext cx="573701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3"/>
            </a:endParaRPr>
          </a:p>
          <a:p>
            <a:endParaRPr lang="ru-RU" dirty="0" smtClean="0">
              <a:hlinkClick r:id="rId3"/>
            </a:endParaRPr>
          </a:p>
          <a:p>
            <a:endParaRPr lang="ru-RU" dirty="0" smtClean="0">
              <a:hlinkClick r:id="rId3"/>
            </a:endParaRPr>
          </a:p>
          <a:p>
            <a:endParaRPr lang="ru-RU" dirty="0" smtClean="0">
              <a:hlinkClick r:id="rId3"/>
            </a:endParaRPr>
          </a:p>
          <a:p>
            <a:endParaRPr lang="ru-RU" dirty="0" smtClean="0">
              <a:hlinkClick r:id="rId3"/>
            </a:endParaRPr>
          </a:p>
          <a:p>
            <a:endParaRPr lang="ru-RU" dirty="0" smtClean="0">
              <a:hlinkClick r:id="rId3"/>
            </a:endParaRPr>
          </a:p>
          <a:p>
            <a:endParaRPr lang="ru-RU" dirty="0" smtClean="0">
              <a:hlinkClick r:id="rId3"/>
            </a:endParaRPr>
          </a:p>
          <a:p>
            <a:pPr algn="r"/>
            <a:r>
              <a:rPr lang="ru-RU" dirty="0" smtClean="0">
                <a:hlinkClick r:id="rId3"/>
              </a:rPr>
              <a:t>                                             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П.Д.Корин</a:t>
            </a:r>
            <a:endParaRPr lang="ru-RU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Ссылка: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http://artrussia.ru/picture_rarity/504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5608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Картины русских художников: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В.М.Васнецова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«Александр Невский», 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Н.К.Рериха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«Александр Невский поражает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Биргера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»,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П.Д.Корина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«Александр Невский».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edvedevaTN.SCHOOL53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3705"/>
            <a:ext cx="849694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39538" y="3244334"/>
            <a:ext cx="598093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Ссылка: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://www.google.com/search?q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305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edvedevaTN.SCHOOL53\Desktop\co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20688"/>
            <a:ext cx="460851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967335"/>
            <a:ext cx="82809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Ссылка: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://www.google.com/search?q=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</a:rPr>
              <a:t>обложка+книги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+"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</a:rPr>
              <a:t>Повесть+о+житии+Александра+Невского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443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edvedevaTN.SCHOOL53\Desktop\diorama-nevskaya-bitva_509x340-equ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60649"/>
            <a:ext cx="446449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edvedevaTN.SCHOOL53\Desktop\ledovoe-poboishhe1_503x325-equ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201" y="3429000"/>
            <a:ext cx="532859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1" y="5978896"/>
            <a:ext cx="3024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4"/>
              </a:rPr>
              <a:t>Ссылка: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pro-obrazovanie.ru/istoricheskie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3171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Александр Невский и Золотая Орда, изображение №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5"/>
            <a:ext cx="8640960" cy="525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3573016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Ссылка: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://vk.com/@-162224239-aleksandr-nevskii-i-zolotaya-orda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895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5832648"/>
          </a:xfrm>
        </p:spPr>
        <p:txBody>
          <a:bodyPr>
            <a:normAutofit/>
          </a:bodyPr>
          <a:lstStyle/>
          <a:p>
            <a:pPr algn="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Вид на Александро-Невскую лавру с моста Александра Невского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Источник: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https://www.spb-guide.ru/page_7991.htm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5868144" y="5085184"/>
            <a:ext cx="720080" cy="100811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IgnatovaOM\Desktop\лавр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548680"/>
            <a:ext cx="7244283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109</Words>
  <Application>Microsoft Office PowerPoint</Application>
  <PresentationFormat>Экран (4:3)</PresentationFormat>
  <Paragraphs>72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Вид на Александро-Невскую лавру с моста Александра Невского Источник: https://www.spb-guide.ru/page_7991.htm</vt:lpstr>
      <vt:lpstr>Памятник А.Невскому (г.Новгород)</vt:lpstr>
      <vt:lpstr>Памятник дружине А.Невскому (г.Псков)</vt:lpstr>
      <vt:lpstr>Памятник А.Невскому (г.Владимир)</vt:lpstr>
      <vt:lpstr>Орден Александра Невского</vt:lpstr>
      <vt:lpstr>Президент Российской Федерации В. В. Путин подписал Указ «О праздновании 800-летия со дня рождения  князя Александра Невского»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</dc:title>
  <dc:creator>Игнатова Ольга Михайловна</dc:creator>
  <cp:lastModifiedBy>Медведева Тамара Николаевна</cp:lastModifiedBy>
  <cp:revision>15</cp:revision>
  <dcterms:created xsi:type="dcterms:W3CDTF">2020-11-09T08:50:58Z</dcterms:created>
  <dcterms:modified xsi:type="dcterms:W3CDTF">2020-11-12T10:33:19Z</dcterms:modified>
</cp:coreProperties>
</file>