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66" r:id="rId13"/>
    <p:sldId id="267" r:id="rId14"/>
    <p:sldId id="269" r:id="rId15"/>
    <p:sldId id="268" r:id="rId16"/>
    <p:sldId id="270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8A3C-16B5-46D3-8CB9-53C0FB02D391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ED9A-0A75-4995-809A-BEB9ED16D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8A3C-16B5-46D3-8CB9-53C0FB02D391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ED9A-0A75-4995-809A-BEB9ED16D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8A3C-16B5-46D3-8CB9-53C0FB02D391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ED9A-0A75-4995-809A-BEB9ED16D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8A3C-16B5-46D3-8CB9-53C0FB02D391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ED9A-0A75-4995-809A-BEB9ED16D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8A3C-16B5-46D3-8CB9-53C0FB02D391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ED9A-0A75-4995-809A-BEB9ED16D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8A3C-16B5-46D3-8CB9-53C0FB02D391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ED9A-0A75-4995-809A-BEB9ED16D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8A3C-16B5-46D3-8CB9-53C0FB02D391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ED9A-0A75-4995-809A-BEB9ED16D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8A3C-16B5-46D3-8CB9-53C0FB02D391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ED9A-0A75-4995-809A-BEB9ED16D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8A3C-16B5-46D3-8CB9-53C0FB02D391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ED9A-0A75-4995-809A-BEB9ED16D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8A3C-16B5-46D3-8CB9-53C0FB02D391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ED9A-0A75-4995-809A-BEB9ED16D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D8A3C-16B5-46D3-8CB9-53C0FB02D391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ED9A-0A75-4995-809A-BEB9ED16D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D8A3C-16B5-46D3-8CB9-53C0FB02D391}" type="datetimeFigureOut">
              <a:rPr lang="ru-RU" smtClean="0"/>
              <a:pPr/>
              <a:t>10.02.2026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8ED9A-0A75-4995-809A-BEB9ED16D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03648" y="1124744"/>
            <a:ext cx="69847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Проект на тему:</a:t>
            </a:r>
          </a:p>
          <a:p>
            <a:pPr algn="ctr"/>
            <a:r>
              <a:rPr lang="ru-RU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«Я и моя семья»</a:t>
            </a:r>
          </a:p>
          <a:p>
            <a:pPr algn="ctr"/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Подготовили: </a:t>
            </a:r>
            <a:r>
              <a:rPr lang="ru-RU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Московцева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О. И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Кочубеева С.А.</a:t>
            </a:r>
            <a:endParaRPr lang="ru-RU" sz="2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142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79712" y="476672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Пальчиковые игры о семье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:\фотографии\Дети 22\средняя группа\день матери\IMG_20241119_15374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3982720" cy="299085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7" name="Рисунок 6" descr="D:\фотографии\Дети 22\средняя группа\день матери\IMG_20241119_15375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24744"/>
            <a:ext cx="3981450" cy="298894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8" name="Рисунок 7" descr="D:\фотографии\Дети 22\средняя группа\день матери\IMG_20241119_15395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89040"/>
            <a:ext cx="3744416" cy="291120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59632" y="260648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НОД «Моя дружная семья»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:\фотографии\Дети 22\средняя группа\кружок\IMG_20241121_09285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3240360" cy="256490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8" name="Рисунок 7" descr="D:\фотографии\Дети 22\средняя группа\кружок\IMG_20241121_09295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836712"/>
            <a:ext cx="3312368" cy="252028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9" name="Рисунок 8" descr="D:\фотографии\Дети 22\средняя группа\кружок\IMG_20241121_09310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21088"/>
            <a:ext cx="3133725" cy="235267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10" name="Рисунок 9" descr="D:\фотографии\Дети 22\средняя группа\кружок\IMG_20241121_09324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3240360" cy="249289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11" name="Рисунок 10" descr="D:\фотографии\Дети 22\средняя группа\кружок\IMG_20241122_09184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564904"/>
            <a:ext cx="3168352" cy="225464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75656" y="548680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Пластилинография «Платье для мамы»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:\фотографии\Дети 22\средняя группа\день матери\IMG_20241111_0905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4104456" cy="295232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7" name="Рисунок 6" descr="D:\фотографии\Дети 22\средняя группа\день матери\IMG_20241111_09124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96752"/>
            <a:ext cx="4052639" cy="297942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9" name="Рисунок 8" descr="D:\фотографии\Дети 22\средняя группа\день матери\IMG_20241111_09172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05064"/>
            <a:ext cx="3888432" cy="268034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79712" y="620688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«Угощение для братика , сестрёнки»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:\фотографии\Дети 22\средняя группа\день матери\IMG_20241118_09174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3960440" cy="331236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7" name="Рисунок 6" descr="D:\фотографии\Дети 22\средняя группа\день матери\IMG_20241118_09242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84784"/>
            <a:ext cx="4133850" cy="331990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7704" y="260648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«Чашка для бабушки и дедушки»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:\фотографии\Дети 22\средняя группа\день матери\IMG_20241114_154309_edit_21717796292050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3150870" cy="311467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7" name="Рисунок 6" descr="D:\фотографии\Дети 22\средняя группа\день матери\IMG_20241114_15432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24744"/>
            <a:ext cx="2736304" cy="309634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8" name="Рисунок 7" descr="D:\фотографии\Дети 22\средняя группа\день матери\IMG_20241114_155912_edit_10679566308630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293096"/>
            <a:ext cx="4791075" cy="244602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pic>
        <p:nvPicPr>
          <p:cNvPr id="5" name="Рисунок 4" descr="D:\фотографии\Дети 22\средняя группа\день матери\IMG_20241113_09100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3888432" cy="302433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411760" y="332656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Рисование «Галстук для папы»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D:\фотографии\Дети 22\средняя группа\день матери\IMG_20241113_09102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24744"/>
            <a:ext cx="3744416" cy="302433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9" name="Рисунок 8" descr="D:\фотографии\Дети 22\средняя группа\день матери\IMG_20241113_13514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77072"/>
            <a:ext cx="3871069" cy="265365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55776" y="404664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Аппликация  «Дерево СЕМЬИ»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:\фотографии\Дети 22\средняя группа\день матери\IMG_20241121_09050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20"/>
            <a:ext cx="3672408" cy="280831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7" name="Рисунок 6" descr="D:\фотографии\Дети 22\средняя группа\день матери\IMG_20241121_09045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08720"/>
            <a:ext cx="3528391" cy="280831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8" name="Рисунок 7" descr="D:\фотографии\Дети 22\средняя группа\день матери\IMG_20241121_09110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61048"/>
            <a:ext cx="3744416" cy="275729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9" name="Рисунок 8" descr="D:\фотографии\Дети 22\средняя группа\день матери\IMG_20241121_09111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61048"/>
            <a:ext cx="3600400" cy="273630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23728" y="332656"/>
            <a:ext cx="525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этап – заключительный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Поздравления для мам 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:\фотографии\Дети 22\средняя группа\день матери\IMG_20241122_10155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12776"/>
            <a:ext cx="3895725" cy="292481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7" name="Рисунок 6" descr="D:\фотографии\Дети 22\средняя группа\день матери\IMG_20241122_10104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3744416" cy="288032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8" name="Рисунок 7" descr="D:\фотографии\Дети 22\средняя группа\день матери\IMG_20241122_10083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9" b="16351"/>
          <a:stretch>
            <a:fillRect/>
          </a:stretch>
        </p:blipFill>
        <p:spPr bwMode="auto">
          <a:xfrm>
            <a:off x="2411760" y="4077072"/>
            <a:ext cx="4081626" cy="268508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83768" y="404664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 семейного фотоколлажа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:\фотографии\Дети 22\средняя группа\кружок\IMG_20241125_08243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6696744" cy="504056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19672" y="1916832"/>
            <a:ext cx="53285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43608" y="764704"/>
            <a:ext cx="763284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Тип проекта</a:t>
            </a:r>
          </a:p>
          <a:p>
            <a:pPr algn="ctr"/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Познавательно – творческий           Краткосрочный</a:t>
            </a:r>
          </a:p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rgbClr val="7030A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3275856" y="1412776"/>
            <a:ext cx="1584176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860032" y="1412776"/>
            <a:ext cx="1800200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83568" y="892129"/>
            <a:ext cx="748883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Этот проект – прекрасный повод поразмышлять о роли семьи в жизни каждого человека, о семейных традициях и их развитии в современных условиях. Задачи воспитания и развития детей решаются успешно только в случае, когда есть тесное взаимодействие ДОУ и семьи, вовлечение семьи в работу группы.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Мы, взрослые, педагоги и родители, должны помочь детям понять значимость семьи, воспитывать у детей любовь и уважение к членам семьи, прививать чувство привязанности к семье и дому.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619672" y="879156"/>
            <a:ext cx="5976664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проекта: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детей осознанного понимания значимости всех членов семьи.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791072" y="476672"/>
            <a:ext cx="8352928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чить составлять рассказ о своей семье; формировать у детей представления о семье, о родственных связях, знать свою фамилию, имя и отчество родителей.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Развивающие: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у детей чувства привязанности и любви к близким людям; воспитывать желание помогать близким людям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Обогащать детско-родительские отношения опытом совместной творческой деятельности.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Воспитательные: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у детей, доброжелательное отношение к старшим в семье, заботиться о них и уважать, стремление заботиться о членах своей семьи.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11560" y="1006949"/>
            <a:ext cx="7776864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Ожидаемые результаты по проекту: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Усвоение детьми знаний и представлений о семье и родственных связях.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Понимают значимость семьи в жизни каждого человека.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Умеют организовать сюжетно-ролевые игры на основе имеющихся знаний о семье.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Проявляют заботу и уважения ко всем членам семьи.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Родители активно участвуют в реализации проекта.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повышение педагогической культуры родителей, установление доверительных и партнёрских отношений.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95536" y="844205"/>
            <a:ext cx="874846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этап - подготовительный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Создание проблемы, постановка цели и задач;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подбор методической, познавательной и художественной литературы;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предварительная работа с детьми и родителями о важности проблемы;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подбор наглядного иллюстрированного материала;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подбор дидактических, подвижных игр; составление перспективного плана мероприятий;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35696" y="260648"/>
            <a:ext cx="568863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Этап. Реализация проекта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процессе организованной непосредственно  образовательной деятельности.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режимных моментах и в процессе игровой деятельности.</a:t>
            </a:r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  родителей в реализации проекта</a:t>
            </a:r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Формы работы: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НОД</a:t>
            </a:r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Дидактические игры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Речевые игры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Словесные игры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Подвижные игры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Театрализованная деятельность</a:t>
            </a:r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Продуктивная деятельность</a:t>
            </a:r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Чтение художественной литературы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2" y="0"/>
            <a:ext cx="913142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260648"/>
            <a:ext cx="457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работы</a:t>
            </a: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Рассматривание иллюстраций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D:\фотографии\Дети 22\средняя группа\день матери\IMG_20241114_09033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3600400" cy="274587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8" name="Рисунок 7" descr="D:\фотографии\Дети 22\средняя группа\день матери\IMG_20241115_09070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68760"/>
            <a:ext cx="3744416" cy="273630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  <p:pic>
        <p:nvPicPr>
          <p:cNvPr id="9" name="Рисунок 8" descr="D:\фотографии\Дети 22\средняя группа\день матери\IMG_20241115_09074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717032"/>
            <a:ext cx="3881120" cy="291465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416</Words>
  <Application>Microsoft Office PowerPoint</Application>
  <PresentationFormat>Экран (4:3)</PresentationFormat>
  <Paragraphs>68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office 2007 rus ent: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45</cp:lastModifiedBy>
  <cp:revision>15</cp:revision>
  <dcterms:created xsi:type="dcterms:W3CDTF">2024-11-18T10:17:08Z</dcterms:created>
  <dcterms:modified xsi:type="dcterms:W3CDTF">2026-02-10T10:35:41Z</dcterms:modified>
</cp:coreProperties>
</file>