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2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4357686" cy="6858000"/>
          </a:xfrm>
          <a:solidFill>
            <a:srgbClr val="FFCCFF"/>
          </a:solidFill>
        </p:spPr>
        <p:txBody>
          <a:bodyPr>
            <a:noAutofit/>
          </a:bodyPr>
          <a:lstStyle/>
          <a:p>
            <a:r>
              <a:rPr lang="ru-RU" sz="6000" dirty="0" smtClean="0"/>
              <a:t>Автор</a:t>
            </a:r>
          </a:p>
          <a:p>
            <a:r>
              <a:rPr lang="ru-RU" sz="6000" dirty="0" smtClean="0"/>
              <a:t>Название</a:t>
            </a:r>
          </a:p>
          <a:p>
            <a:r>
              <a:rPr lang="ru-RU" sz="6000" dirty="0" smtClean="0"/>
              <a:t>Тема</a:t>
            </a:r>
          </a:p>
          <a:p>
            <a:r>
              <a:rPr lang="ru-RU" sz="6000" dirty="0" smtClean="0"/>
              <a:t>Основная мысль</a:t>
            </a:r>
            <a:endParaRPr lang="ru-RU" sz="6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0"/>
            <a:ext cx="4786314" cy="6858000"/>
          </a:xfrm>
          <a:solidFill>
            <a:srgbClr val="FFCCFF"/>
          </a:solidFill>
        </p:spPr>
        <p:txBody>
          <a:bodyPr>
            <a:noAutofit/>
          </a:bodyPr>
          <a:lstStyle/>
          <a:p>
            <a:r>
              <a:rPr lang="ru-RU" sz="6000" dirty="0" smtClean="0"/>
              <a:t>А. Грин</a:t>
            </a:r>
          </a:p>
          <a:p>
            <a:r>
              <a:rPr lang="ru-RU" sz="6000" dirty="0" smtClean="0"/>
              <a:t>Алые паруса</a:t>
            </a:r>
          </a:p>
          <a:p>
            <a:r>
              <a:rPr lang="ru-RU" sz="6000" dirty="0" err="1" smtClean="0"/>
              <a:t>Ассоль</a:t>
            </a:r>
            <a:endParaRPr lang="ru-RU" sz="6000" dirty="0" smtClean="0"/>
          </a:p>
          <a:p>
            <a:r>
              <a:rPr lang="ru-RU" sz="6000" dirty="0" smtClean="0"/>
              <a:t>Счастье</a:t>
            </a:r>
            <a:br>
              <a:rPr lang="ru-RU" sz="6000" dirty="0" smtClean="0"/>
            </a:br>
            <a:r>
              <a:rPr lang="ru-RU" sz="6000" smtClean="0"/>
              <a:t/>
            </a:r>
            <a:br>
              <a:rPr lang="ru-RU" sz="6000" smtClean="0"/>
            </a:b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12</Words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</cp:revision>
  <dcterms:created xsi:type="dcterms:W3CDTF">2017-03-07T08:50:37Z</dcterms:created>
  <dcterms:modified xsi:type="dcterms:W3CDTF">2017-03-09T11:03:10Z</dcterms:modified>
</cp:coreProperties>
</file>