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1" r:id="rId2"/>
    <p:sldId id="261" r:id="rId3"/>
    <p:sldId id="26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CFF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516" y="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2C820-FC54-4624-B6D4-43465B231E59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0BA0F8-0DD0-4837-9122-C5611773FE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2C820-FC54-4624-B6D4-43465B231E59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BA0F8-0DD0-4837-9122-C5611773FE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2C820-FC54-4624-B6D4-43465B231E59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BA0F8-0DD0-4837-9122-C5611773FE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682C820-FC54-4624-B6D4-43465B231E59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C70BA0F8-0DD0-4837-9122-C5611773FE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2C820-FC54-4624-B6D4-43465B231E59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BA0F8-0DD0-4837-9122-C5611773FE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2C820-FC54-4624-B6D4-43465B231E59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BA0F8-0DD0-4837-9122-C5611773FE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BA0F8-0DD0-4837-9122-C5611773FE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2C820-FC54-4624-B6D4-43465B231E59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2C820-FC54-4624-B6D4-43465B231E59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BA0F8-0DD0-4837-9122-C5611773FE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2C820-FC54-4624-B6D4-43465B231E59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BA0F8-0DD0-4837-9122-C5611773FE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682C820-FC54-4624-B6D4-43465B231E59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70BA0F8-0DD0-4837-9122-C5611773FE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2C820-FC54-4624-B6D4-43465B231E59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0BA0F8-0DD0-4837-9122-C5611773FE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682C820-FC54-4624-B6D4-43465B231E59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C70BA0F8-0DD0-4837-9122-C5611773FE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404664"/>
            <a:ext cx="8640960" cy="60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500" dirty="0" smtClean="0">
                <a:solidFill>
                  <a:schemeClr val="tx2">
                    <a:lumMod val="90000"/>
                  </a:schemeClr>
                </a:solidFill>
                <a:latin typeface="+mj-lt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ru-RU" sz="35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ак поощрять ребёнка в семье:</a:t>
            </a:r>
            <a:endParaRPr kumimoji="0" lang="ru-RU" sz="3500" b="0" i="0" u="none" strike="noStrike" cap="none" normalizeH="0" baseline="0" dirty="0" smtClean="0">
              <a:ln>
                <a:noFill/>
              </a:ln>
              <a:solidFill>
                <a:schemeClr val="tx2">
                  <a:lumMod val="9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-Как можно чаще улыбайтесь своему ребёнку: и когда он моет посуду, и когда делает уроки, и когда общается с вами.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2">
                  <a:lumMod val="9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-Поощряйте своего ребёнка жестами: ему будет всегда тепло и уютно, если мама коснётся его головы во время выполнения какого-либо задания, а папа одобрительно обнимет и пожмёт руку.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2">
                  <a:lumMod val="9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-Дарите ребёнку подарки, но при этом учите его их принимать.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2">
                  <a:lumMod val="9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-Учите своего ребёнка быть благодарными за любые знаки внимания, проявленные к нему.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2">
                  <a:lumMod val="9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9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-Если ребёнок поощряется деньгами, вы должны знать, каким образом он ими распорядиться, и обсудите это с ним.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2">
                  <a:lumMod val="9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914400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6088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Уважаемые папы и мамы!</a:t>
            </a:r>
            <a:endParaRPr kumimoji="0" lang="en-US" sz="4000" b="1" i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608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Помните!</a:t>
            </a:r>
            <a:endParaRPr kumimoji="0" lang="en-US" sz="3600" b="1" i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608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1" i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608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Ваше внимание, любовь и ласка, дружеское участие и расположение могут сделать для вашего ребёнка больше, чем самый дорогой подарок!</a:t>
            </a:r>
            <a:endParaRPr kumimoji="0" lang="ru-RU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0" marR="0" lvl="0" indent="446088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Раны унижения и издевательства не заживают годами, шрамы безразличия и игнорирования остаются на всю жизнь!</a:t>
            </a:r>
            <a:endParaRPr kumimoji="0" lang="ru-RU" sz="4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img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5949280"/>
            <a:ext cx="874846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500" b="1" dirty="0" smtClean="0">
                <a:solidFill>
                  <a:srgbClr val="C00000"/>
                </a:solidFill>
              </a:rPr>
              <a:t>Спасибо за сотрудничество!</a:t>
            </a:r>
            <a:endParaRPr lang="ru-RU" sz="45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1309</TotalTime>
  <Words>164</Words>
  <Application>Microsoft Office PowerPoint</Application>
  <PresentationFormat>Экран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Бумажная</vt:lpstr>
      <vt:lpstr>Слайд 1</vt:lpstr>
      <vt:lpstr>Слайд 2</vt:lpstr>
      <vt:lpstr>Слайд 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Поощрение и наказание в семье»</dc:title>
  <dc:creator>XTreme</dc:creator>
  <cp:lastModifiedBy>ЗСОШ Максимова</cp:lastModifiedBy>
  <cp:revision>37</cp:revision>
  <dcterms:created xsi:type="dcterms:W3CDTF">2011-06-08T09:19:09Z</dcterms:created>
  <dcterms:modified xsi:type="dcterms:W3CDTF">2018-12-17T09:41:29Z</dcterms:modified>
</cp:coreProperties>
</file>