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 autoAdjust="0"/>
    <p:restoredTop sz="94660"/>
  </p:normalViewPr>
  <p:slideViewPr>
    <p:cSldViewPr>
      <p:cViewPr>
        <p:scale>
          <a:sx n="100" d="100"/>
          <a:sy n="100" d="100"/>
        </p:scale>
        <p:origin x="-5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1AE6D-5577-4288-8487-41E4279BB63C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4495D-7B99-4C66-AF4C-DA3657696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714511"/>
          </a:xfrm>
        </p:spPr>
        <p:txBody>
          <a:bodyPr/>
          <a:lstStyle/>
          <a:p>
            <a:r>
              <a:rPr lang="en-US" smtClean="0"/>
              <a:t>What are the </a:t>
            </a:r>
            <a:r>
              <a:rPr lang="en-US" dirty="0" smtClean="0"/>
              <a:t>characters in girl’s head?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SuZlkw1fb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Tired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Home\Desktop\22435724_548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285860"/>
            <a:ext cx="4017272" cy="34808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Sad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Home\Desktop\kisspng-emoticon-emoji-sadness-smiley-frown-komik-5b3683aad06966.85248800153029930685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Work in pairs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Were you sad yesterday?</a:t>
            </a:r>
          </a:p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No, I wasn’t. I was happy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Hungry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Home\Desktop\20a3be526cbfe357edc71c219580aff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799" y="1600200"/>
            <a:ext cx="642040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What have you learnt today?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 English for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скучающий?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грустный?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счастливый?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голодный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уставший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испуганный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злой?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Home task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Нарисовать эмоции в тетради</a:t>
            </a:r>
            <a:endParaRPr lang="ru-RU" sz="6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 you! </a:t>
            </a:r>
          </a:p>
          <a:p>
            <a:pPr algn="ctr">
              <a:buNone/>
            </a:pP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Good bye!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ome\Desktop\8a56b841c9ff46d0b781e02e0c52642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4461231" cy="3214710"/>
          </a:xfrm>
          <a:prstGeom prst="rect">
            <a:avLst/>
          </a:prstGeom>
          <a:noFill/>
        </p:spPr>
      </p:pic>
      <p:pic>
        <p:nvPicPr>
          <p:cNvPr id="2051" name="Picture 3" descr="C:\Users\Home\Desktop\maxresdefaul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428736"/>
            <a:ext cx="4714876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are we going to do in our lesson?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Изучить слова на английском языке, связанные с  эмоциями;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Научиться применять глаголы прошедшего времени при рассказе о эмоциях</a:t>
            </a:r>
          </a:p>
          <a:p>
            <a:endParaRPr lang="en-US" sz="4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esktop\злость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64305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Happy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Home\Desktop\unnam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Bored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Home\Desktop\1612176911_437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latin typeface="Times New Roman" pitchFamily="18" charset="0"/>
                <a:cs typeface="Times New Roman" pitchFamily="18" charset="0"/>
              </a:rPr>
              <a:t>Scared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Home\Desktop\ми-ый-устрашенный-смай-ик-emoji-smiley-vector-и-юстрация-9656877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43050"/>
            <a:ext cx="485778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Work in groups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0543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Kim was at the zoo on Saturday. No, she wasn’t. She was at the shop.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Angry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Home\Desktop\d6d8f321115093d6d3def99ee986a28f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071678"/>
            <a:ext cx="4017272" cy="34808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118</Words>
  <Application>Microsoft Office PowerPoint</Application>
  <PresentationFormat>Экран (4:3)</PresentationFormat>
  <Paragraphs>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What are the characters in girl’s head?</vt:lpstr>
      <vt:lpstr>Слайд 2</vt:lpstr>
      <vt:lpstr>What are we going to do in our lesson?</vt:lpstr>
      <vt:lpstr>Слайд 4</vt:lpstr>
      <vt:lpstr>Happy</vt:lpstr>
      <vt:lpstr>Bored</vt:lpstr>
      <vt:lpstr>Scared</vt:lpstr>
      <vt:lpstr>      Work in groups</vt:lpstr>
      <vt:lpstr>Angry</vt:lpstr>
      <vt:lpstr>Tired</vt:lpstr>
      <vt:lpstr>Sad</vt:lpstr>
      <vt:lpstr>Work in pairs</vt:lpstr>
      <vt:lpstr>Hungry</vt:lpstr>
      <vt:lpstr>Рефлексия</vt:lpstr>
      <vt:lpstr>Home task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21</cp:revision>
  <dcterms:created xsi:type="dcterms:W3CDTF">2022-01-16T08:49:06Z</dcterms:created>
  <dcterms:modified xsi:type="dcterms:W3CDTF">2022-01-17T03:58:54Z</dcterms:modified>
</cp:coreProperties>
</file>