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7" r:id="rId4"/>
    <p:sldId id="258" r:id="rId5"/>
    <p:sldId id="260" r:id="rId6"/>
    <p:sldId id="269" r:id="rId7"/>
    <p:sldId id="261" r:id="rId8"/>
    <p:sldId id="268" r:id="rId9"/>
    <p:sldId id="262" r:id="rId10"/>
    <p:sldId id="263" r:id="rId11"/>
    <p:sldId id="264" r:id="rId12"/>
    <p:sldId id="271" r:id="rId13"/>
    <p:sldId id="265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CAEB0C5-63E1-4525-BA6C-E34E79C5313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969CF8-F739-4D1D-8988-1CC177CCC49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57166"/>
            <a:ext cx="7110434" cy="2071702"/>
          </a:xfrm>
        </p:spPr>
        <p:txBody>
          <a:bodyPr>
            <a:normAutofit/>
          </a:bodyPr>
          <a:lstStyle/>
          <a:p>
            <a:r>
              <a:rPr lang="ru-RU" dirty="0" smtClean="0"/>
              <a:t>«За добро – добром»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643182"/>
            <a:ext cx="7854696" cy="3143272"/>
          </a:xfrm>
        </p:spPr>
        <p:txBody>
          <a:bodyPr>
            <a:normAutofit/>
          </a:bodyPr>
          <a:lstStyle/>
          <a:p>
            <a:r>
              <a:rPr lang="ru-RU" b="1" dirty="0" smtClean="0"/>
              <a:t>Байкал - самое глубокое озеро в мире, </a:t>
            </a:r>
            <a:endParaRPr lang="ru-RU" dirty="0" smtClean="0"/>
          </a:p>
          <a:p>
            <a:r>
              <a:rPr lang="ru-RU" b="1" dirty="0" smtClean="0"/>
              <a:t>это колодец планеты с</a:t>
            </a:r>
            <a:endParaRPr lang="ru-RU" dirty="0" smtClean="0"/>
          </a:p>
          <a:p>
            <a:r>
              <a:rPr lang="ru-RU" b="1" dirty="0" smtClean="0"/>
              <a:t> чистой питьевой водой.</a:t>
            </a:r>
            <a:endParaRPr lang="ru-RU" dirty="0" smtClean="0"/>
          </a:p>
          <a:p>
            <a:r>
              <a:rPr lang="ru-RU" b="1" dirty="0" smtClean="0"/>
              <a:t>Академик  </a:t>
            </a:r>
            <a:r>
              <a:rPr lang="ru-RU" b="1" dirty="0" err="1" smtClean="0"/>
              <a:t>Г.И.Галазий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Памятники природы Байкала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472518" cy="5643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b="1" dirty="0" smtClean="0"/>
              <a:t>Самые знаменитые памятники природы Байкала – это Шаманский мыс, мыс Бурхан, Бухта Песчаная, пещера Мечта и Шаман-камень.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200" dirty="0" smtClean="0"/>
              <a:t>                  мыс Бурхан                                                                           мыс Шаманский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                  </a:t>
            </a:r>
          </a:p>
          <a:p>
            <a:pPr>
              <a:buNone/>
            </a:pPr>
            <a:r>
              <a:rPr lang="ru-RU" sz="1200" dirty="0" smtClean="0"/>
              <a:t>                       мыс </a:t>
            </a:r>
            <a:r>
              <a:rPr lang="ru-RU" sz="1200" dirty="0" err="1" smtClean="0"/>
              <a:t>Хобой</a:t>
            </a:r>
            <a:r>
              <a:rPr lang="ru-RU" sz="1200" dirty="0" smtClean="0"/>
              <a:t>                                                                                   Шаман-камень</a:t>
            </a:r>
          </a:p>
          <a:p>
            <a:pPr>
              <a:buNone/>
            </a:pPr>
            <a:endParaRPr lang="ru-RU" sz="1200" dirty="0"/>
          </a:p>
        </p:txBody>
      </p:sp>
      <p:pic>
        <p:nvPicPr>
          <p:cNvPr id="8195" name="Picture 3" descr="C:\Documents and Settings\Admin\Рабочий стол\мыс Бурх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571744"/>
            <a:ext cx="2786082" cy="1714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200" name="Picture 8" descr="C:\Documents and Settings\Admin\Рабочий стол\мыс Шаманск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571744"/>
            <a:ext cx="2928958" cy="1714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201" name="Picture 9" descr="C:\Documents and Settings\Admin\Рабочий стол\мыс Хобой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643446"/>
            <a:ext cx="3429024" cy="17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203" name="Picture 11" descr="C:\Documents and Settings\Admin\Рабочий стол\Шаман-камен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4643446"/>
            <a:ext cx="3500462" cy="17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Озеро Байкал всегда привлекало людей живописной природой, чистотой и прозрачностью воды, богатством рыбы, разнообразием животного и растительного мира.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    </a:t>
            </a:r>
            <a:r>
              <a:rPr lang="ru-RU" b="1" dirty="0" smtClean="0"/>
              <a:t>Но природа Байкала от посещения людей страдает. Нарушение растительного покрова, недозволенная рубка деревьев, уничтожение цветов, загрязнение берегов и воды озера, а ведь еще есть и промышленные источники загрязнения вод Байкала.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1" name="Picture 3" descr="C:\Documents and Settings\Admin\Рабочий стол\Бай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3330603" cy="5429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                    Основные источники загрязнения озера Байкал  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214282" y="1428736"/>
            <a:ext cx="4071966" cy="4931584"/>
          </a:xfrm>
        </p:spPr>
        <p:txBody>
          <a:bodyPr/>
          <a:lstStyle/>
          <a:p>
            <a:r>
              <a:rPr lang="ru-RU" dirty="0" smtClean="0"/>
              <a:t>Загрязнение Байкала, поступающее с водами рек</a:t>
            </a:r>
          </a:p>
          <a:p>
            <a:r>
              <a:rPr lang="ru-RU" dirty="0" smtClean="0"/>
              <a:t>Загрязнение хозяйственно-бытовыми стоками</a:t>
            </a:r>
          </a:p>
          <a:p>
            <a:r>
              <a:rPr lang="ru-RU" dirty="0" smtClean="0"/>
              <a:t>Железнодорожная магистраль</a:t>
            </a:r>
          </a:p>
          <a:p>
            <a:r>
              <a:rPr lang="ru-RU" dirty="0" smtClean="0"/>
              <a:t>Промышленные предприятия</a:t>
            </a:r>
          </a:p>
          <a:p>
            <a:r>
              <a:rPr lang="ru-RU" dirty="0" smtClean="0"/>
              <a:t>Загрязнение берегов и воды туристами и отдыхающими</a:t>
            </a:r>
          </a:p>
          <a:p>
            <a:r>
              <a:rPr lang="ru-RU" dirty="0" smtClean="0"/>
              <a:t>Загрязнения от водного транспорта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Documents and Settings\Admin\Рабочий стол\загр ба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48" y="1142984"/>
            <a:ext cx="3857652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Рабочий стол\загряз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428868"/>
            <a:ext cx="3857652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Admin\Рабочий стол\рыб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928934"/>
            <a:ext cx="2857488" cy="18526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Documents and Settings\Admin\Рабочий стол\загр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25769" y="4357694"/>
            <a:ext cx="3103685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Documents and Settings\Admin\Рабочий стол\загр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4929198"/>
            <a:ext cx="2928926" cy="19288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38600" cy="506906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В 20 веке вокруг озера Байкал, были созданы заповедники и национальные парки, на территории которых ограничивалась хозяйственная деятельность человека, введен запрет на вылов омуля и осетра. </a:t>
            </a:r>
          </a:p>
          <a:p>
            <a:pPr>
              <a:buNone/>
            </a:pPr>
            <a:r>
              <a:rPr lang="ru-RU" b="1" dirty="0" smtClean="0"/>
              <a:t>В декабре 1996 года произошло великое событие! </a:t>
            </a:r>
          </a:p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i="1" dirty="0" smtClean="0"/>
              <a:t>Байкал был включен в Список объектов всемирного природного наследия.</a:t>
            </a:r>
            <a:endParaRPr lang="ru-RU" b="1" i="1" dirty="0"/>
          </a:p>
        </p:txBody>
      </p:sp>
      <p:pic>
        <p:nvPicPr>
          <p:cNvPr id="1027" name="Picture 3" descr="C:\Documents and Settings\Admin\Рабочий стол\Байкан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928670"/>
            <a:ext cx="4143404" cy="5429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857232"/>
            <a:ext cx="8305800" cy="1857388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chemeClr val="accent1">
                    <a:lumMod val="50000"/>
                  </a:schemeClr>
                </a:solidFill>
              </a:rPr>
              <a:t>Беречь Байкал – святое дело: </a:t>
            </a:r>
            <a:br>
              <a:rPr lang="ru-RU" sz="3100" b="1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100" b="1" i="1" dirty="0" smtClean="0">
                <a:solidFill>
                  <a:schemeClr val="accent1">
                    <a:lumMod val="50000"/>
                  </a:schemeClr>
                </a:solidFill>
              </a:rPr>
              <a:t>Его судьба – у нас в руках! </a:t>
            </a:r>
            <a:br>
              <a:rPr lang="ru-RU" sz="3100" b="1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100" b="1" i="1" dirty="0" smtClean="0">
                <a:solidFill>
                  <a:schemeClr val="accent1">
                    <a:lumMod val="50000"/>
                  </a:schemeClr>
                </a:solidFill>
              </a:rPr>
              <a:t>Сама Природа нам велела, </a:t>
            </a:r>
            <a:br>
              <a:rPr lang="ru-RU" sz="3100" b="1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100" b="1" i="1" dirty="0" smtClean="0">
                <a:solidFill>
                  <a:schemeClr val="accent1">
                    <a:lumMod val="50000"/>
                  </a:schemeClr>
                </a:solidFill>
              </a:rPr>
              <a:t>Чтоб жил Байкал родной в веках!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 </a:t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0" name="Picture 2" descr="C:\Documents and Settings\Admin\Рабочий стол\фото Байкал\imgpreview (7)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286256"/>
            <a:ext cx="4500594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1" name="Picture 3" descr="C:\Documents and Settings\Admin\Рабочий стол\фото Байкал\imgpreview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643182"/>
            <a:ext cx="4143404" cy="2000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582036"/>
          </a:xfrm>
        </p:spPr>
        <p:txBody>
          <a:bodyPr>
            <a:normAutofit/>
          </a:bodyPr>
          <a:lstStyle/>
          <a:p>
            <a:r>
              <a:rPr lang="ru-RU" sz="6600" b="1" i="1" dirty="0" smtClean="0"/>
              <a:t>Спасибо за внимание!</a:t>
            </a:r>
            <a:endParaRPr lang="ru-RU" sz="6600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Легенда о сотворении Байкала.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71612"/>
            <a:ext cx="4038600" cy="478331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smtClean="0"/>
              <a:t>  </a:t>
            </a:r>
            <a:r>
              <a:rPr lang="ru-RU" dirty="0" smtClean="0"/>
              <a:t>    Давно, наверное, это было, так давно, что много миллионов лет прошло с тех пор, может, и человека в то время не было, а может и был. Но случилось, говорят, это так: свалился на землю прегромадный камень, ну как теперь сваливаются, только сейчас они маленькими падают. Упал тот камень около Саян. Пока он падал на землю, раскалился, а когда упал, то пошел проливной дождь. В воронку на горячий камень потекла вода.  Земля, камень и вода – все вскипело. Кругом начали растопляться  снега и льды. Воды вокруг воронки стало так много, что она попала в щель, которая шла от воронки. Та щель получилась от падения камня. Вода по щели просочилась под землю, там она вскипела и прорвалась снова вверх. Тут эта вода, выскочившая наверх, все затопила, и получилось море.  Слыхал я, что от такого же камня появилось целое озеро  даже на вершине Саян. А мой дедушка рассказывал, что Байкал произошел от </a:t>
            </a:r>
            <a:r>
              <a:rPr lang="ru-RU" dirty="0" err="1" smtClean="0"/>
              <a:t>того,что</a:t>
            </a:r>
            <a:r>
              <a:rPr lang="ru-RU" dirty="0" smtClean="0"/>
              <a:t> в том месте шибко большая молния ударила и прорезала землю до самой подземной воды. Та вода потом затопила много падей и гор, а потом море и стало.  </a:t>
            </a:r>
            <a:endParaRPr lang="ru-RU" dirty="0"/>
          </a:p>
        </p:txBody>
      </p:sp>
      <p:pic>
        <p:nvPicPr>
          <p:cNvPr id="1026" name="Picture 2" descr="C:\Documents and Settings\Admin\Рабочий стол\imgpreview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9" y="2000240"/>
            <a:ext cx="3357586" cy="37862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«Кто Байкала не видал, тот в Сибири не бывал», - говорят сибиряки. Байкал – это уникальное озеро, одно из неповторимых чудес планеты, поистине природная святыня не только россиян, но и всего человечества. Это самое древнее, самое глубокое и самое большое пресноводное озеро в мире. Байкал называют колодцем планеты с чистой питьевой водой.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C:\Documents and Settings\Admin\Рабочий стол\imgpreview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929066"/>
            <a:ext cx="3143272" cy="2071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Documents and Settings\Admin\Рабочий стол\imgpreview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929066"/>
            <a:ext cx="3143272" cy="2071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Байкал, </a:t>
            </a:r>
            <a:r>
              <a:rPr lang="ru-RU" sz="4000" b="1" i="1" dirty="0" err="1" smtClean="0">
                <a:solidFill>
                  <a:schemeClr val="accent1">
                    <a:lumMod val="50000"/>
                  </a:schemeClr>
                </a:solidFill>
              </a:rPr>
              <a:t>Байкуль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4000" b="1" i="1" dirty="0" err="1" smtClean="0">
                <a:solidFill>
                  <a:schemeClr val="accent1">
                    <a:lumMod val="50000"/>
                  </a:schemeClr>
                </a:solidFill>
              </a:rPr>
              <a:t>Бэйхай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Байкал,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Байкуль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Бэйхай</a:t>
            </a:r>
            <a:r>
              <a:rPr lang="ru-RU" b="1" dirty="0" smtClean="0"/>
              <a:t>,…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   </a:t>
            </a:r>
            <a:r>
              <a:rPr lang="ru-RU" b="1" dirty="0" smtClean="0"/>
              <a:t>Что же означает слово </a:t>
            </a:r>
            <a:r>
              <a:rPr lang="ru-RU" b="1" i="1" dirty="0" smtClean="0"/>
              <a:t>Байкал</a:t>
            </a:r>
            <a:r>
              <a:rPr lang="ru-RU" b="1" dirty="0" smtClean="0"/>
              <a:t>? Народы, населявшие берега Байкала, вели кочевой образ жизни. И все они по- своему называли озеро. Эвенки говорили </a:t>
            </a:r>
            <a:r>
              <a:rPr lang="ru-RU" b="1" i="1" dirty="0" smtClean="0"/>
              <a:t>ламу</a:t>
            </a:r>
            <a:r>
              <a:rPr lang="ru-RU" b="1" dirty="0" smtClean="0"/>
              <a:t>, т.е. море, буряты называли его </a:t>
            </a:r>
            <a:r>
              <a:rPr lang="ru-RU" b="1" i="1" dirty="0" err="1" smtClean="0"/>
              <a:t>Байгал-нуур</a:t>
            </a:r>
            <a:r>
              <a:rPr lang="ru-RU" b="1" dirty="0" smtClean="0"/>
              <a:t> – озеро. У китайцев Байкал назывался северным морем </a:t>
            </a:r>
            <a:r>
              <a:rPr lang="ru-RU" b="1" i="1" dirty="0" smtClean="0"/>
              <a:t>Бай-хай</a:t>
            </a:r>
            <a:r>
              <a:rPr lang="ru-RU" b="1" dirty="0" smtClean="0"/>
              <a:t>. Ученые предполагают, что первые дали озеру название Байкал </a:t>
            </a:r>
            <a:r>
              <a:rPr lang="ru-RU" b="1" dirty="0" err="1" smtClean="0"/>
              <a:t>тюркоязычные</a:t>
            </a:r>
            <a:r>
              <a:rPr lang="ru-RU" b="1" dirty="0" smtClean="0"/>
              <a:t> народы. Байкал - </a:t>
            </a:r>
            <a:r>
              <a:rPr lang="ru-RU" b="1" dirty="0" err="1" smtClean="0"/>
              <a:t>тюркоязычное</a:t>
            </a:r>
            <a:r>
              <a:rPr lang="ru-RU" b="1" dirty="0" smtClean="0"/>
              <a:t> слово от </a:t>
            </a:r>
            <a:r>
              <a:rPr lang="ru-RU" b="1" i="1" dirty="0" err="1" smtClean="0"/>
              <a:t>бай-кюль</a:t>
            </a:r>
            <a:r>
              <a:rPr lang="ru-RU" b="1" dirty="0" smtClean="0"/>
              <a:t>, что означает богатое озеро. Кто назвал его первым Байкалом - киргиз ли, эвенк или бурят, китаец или якут, - мы благодарны ему за хорошее, звонкое имя  </a:t>
            </a:r>
            <a:r>
              <a:rPr lang="ru-RU" b="1" i="1" dirty="0" smtClean="0"/>
              <a:t>Байкал</a:t>
            </a:r>
            <a:r>
              <a:rPr lang="ru-RU" b="1" dirty="0" smtClean="0"/>
              <a:t>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  </a:t>
            </a: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Биологическое разнообразие Байкала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Байкал – озеро - рекордсмен. Органический мир озера необычайно богат. В мире нет другого озера, биологическое разнообразие которого было бы столь велико и уникально.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   </a:t>
            </a:r>
            <a:r>
              <a:rPr lang="ru-RU" b="1" dirty="0" smtClean="0"/>
              <a:t>В Байкале обитает самое большое число видов растений и животных. Известные эндемики Байкала – это байкальская нерпа, живородящая рыба голомянка, рачок </a:t>
            </a:r>
            <a:r>
              <a:rPr lang="ru-RU" b="1" dirty="0" err="1" smtClean="0"/>
              <a:t>эпишура</a:t>
            </a:r>
            <a:r>
              <a:rPr lang="ru-RU" b="1" dirty="0" smtClean="0"/>
              <a:t>, байкальский омуль, желтокрылка, байкальский осетр.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cоболь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2333625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47" name="Picture 3" descr="C:\Documents and Settings\Admin\Рабочий стол\цвет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714356"/>
            <a:ext cx="2333625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48" name="Picture 4" descr="C:\Documents and Settings\Admin\Рабочий стол\нерпа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4786322"/>
            <a:ext cx="2333625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49" name="Picture 5" descr="C:\Documents and Settings\Admin\Рабочий стол\осет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2643182"/>
            <a:ext cx="2357454" cy="16430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50" name="Picture 6" descr="C:\Documents and Settings\Admin\Рабочий стол\медвед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2857496"/>
            <a:ext cx="2357454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51" name="Picture 7" descr="C:\Documents and Settings\Admin\Рабочий стол\водоросл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857233"/>
            <a:ext cx="2357454" cy="15001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52" name="Picture 8" descr="C:\Documents and Settings\Admin\Рабочий стол\рачок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4714884"/>
            <a:ext cx="2362200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53" name="Picture 9" descr="C:\Documents and Settings\Admin\Рабочий стол\цветы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54" y="2714620"/>
            <a:ext cx="2357454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54" name="Picture 10" descr="C:\Documents and Settings\Admin\Рабочий стол\чайк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596" y="4857760"/>
            <a:ext cx="2357454" cy="160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85728"/>
            <a:ext cx="2743200" cy="1000132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Реки Байкала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В озеро впадает более 300 рек и речек. Селенга, Верхняя Ангара, Баргузин, Снежная, </a:t>
            </a:r>
            <a:r>
              <a:rPr lang="ru-RU" b="1" dirty="0" err="1" smtClean="0"/>
              <a:t>Сарма</a:t>
            </a:r>
            <a:r>
              <a:rPr lang="ru-RU" b="1" dirty="0" smtClean="0"/>
              <a:t>, </a:t>
            </a:r>
            <a:r>
              <a:rPr lang="ru-RU" b="1" dirty="0" err="1" smtClean="0"/>
              <a:t>Бугульдейка</a:t>
            </a:r>
            <a:r>
              <a:rPr lang="ru-RU" b="1" dirty="0" smtClean="0"/>
              <a:t> – эти реки ежегодно пополняют запасы вод Байкала.</a:t>
            </a:r>
          </a:p>
          <a:p>
            <a:endParaRPr lang="ru-RU" dirty="0"/>
          </a:p>
        </p:txBody>
      </p:sp>
      <p:pic>
        <p:nvPicPr>
          <p:cNvPr id="3074" name="Picture 2" descr="C:\Documents and Settings\Admin\Рабочий стол\ре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2833691" cy="1552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C:\Documents and Settings\Admin\Рабочий стол\река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214686"/>
            <a:ext cx="2857520" cy="15716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 descr="C:\Documents and Settings\Admin\Рабочий стол\река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5000636"/>
            <a:ext cx="2857500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Ангара- единственная река,          которая вытекает из Байкала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C:\Documents and Settings\Admin\Рабочий стол\ангар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28802"/>
            <a:ext cx="5715000" cy="22145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 descr="C:\Documents and Settings\Admin\Рабочий стол\ангара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4357694"/>
            <a:ext cx="5715000" cy="23574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957506" cy="485756"/>
          </a:xfrm>
        </p:spPr>
        <p:txBody>
          <a:bodyPr/>
          <a:lstStyle/>
          <a:p>
            <a:r>
              <a:rPr lang="ru-RU" sz="2800" b="1" i="1" dirty="0" smtClean="0"/>
              <a:t> 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Ветры Байкала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14810" y="1142984"/>
            <a:ext cx="4471990" cy="510541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Самые известные ветры Байкала - Култук, Баргузин, </a:t>
            </a:r>
            <a:r>
              <a:rPr lang="ru-RU" b="1" dirty="0" err="1" smtClean="0"/>
              <a:t>Сарма</a:t>
            </a:r>
            <a:r>
              <a:rPr lang="ru-RU" b="1" dirty="0" smtClean="0"/>
              <a:t>. </a:t>
            </a:r>
          </a:p>
          <a:p>
            <a:pPr>
              <a:buNone/>
            </a:pPr>
            <a:r>
              <a:rPr lang="ru-RU" b="1" dirty="0" smtClean="0"/>
              <a:t>Култук – один из главенствующих ветров на Байкале.</a:t>
            </a:r>
          </a:p>
          <a:p>
            <a:pPr>
              <a:buNone/>
            </a:pPr>
            <a:r>
              <a:rPr lang="ru-RU" b="1" dirty="0" smtClean="0"/>
              <a:t>Баргузин – ветер смелых, воспет в легендах и песнях.</a:t>
            </a:r>
          </a:p>
          <a:p>
            <a:pPr>
              <a:buNone/>
            </a:pPr>
            <a:r>
              <a:rPr lang="ru-RU" b="1" dirty="0" err="1" smtClean="0"/>
              <a:t>Сарма</a:t>
            </a:r>
            <a:r>
              <a:rPr lang="ru-RU" b="1" dirty="0" smtClean="0"/>
              <a:t> – самый сильный и страшный из ветров на озере.</a:t>
            </a:r>
          </a:p>
          <a:p>
            <a:endParaRPr lang="ru-RU" dirty="0"/>
          </a:p>
        </p:txBody>
      </p:sp>
      <p:pic>
        <p:nvPicPr>
          <p:cNvPr id="5122" name="Picture 2" descr="C:\Documents and Settings\Admin\Рабочий стол\вете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3143271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3" name="Picture 3" descr="C:\Documents and Settings\Admin\Рабочий стол\ветер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071810"/>
            <a:ext cx="3143272" cy="16335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124" name="Picture 4" descr="C:\Documents and Settings\Admin\Рабочий стол\ветер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929198"/>
            <a:ext cx="3143272" cy="1590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355</TotalTime>
  <Words>671</Words>
  <Application>Microsoft Office PowerPoint</Application>
  <PresentationFormat>Экран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«За добро – добром»</vt:lpstr>
      <vt:lpstr>Легенда о сотворении Байкала.</vt:lpstr>
      <vt:lpstr>Слайд 3</vt:lpstr>
      <vt:lpstr>Байкал, Байкуль, Бэйхай</vt:lpstr>
      <vt:lpstr>   Биологическое разнообразие Байкала</vt:lpstr>
      <vt:lpstr>Слайд 6</vt:lpstr>
      <vt:lpstr>    Реки Байкала</vt:lpstr>
      <vt:lpstr>     Ангара- единственная река,          которая вытекает из Байкала.</vt:lpstr>
      <vt:lpstr>  Ветры Байкала</vt:lpstr>
      <vt:lpstr>Памятники природы Байкала</vt:lpstr>
      <vt:lpstr>Слайд 11</vt:lpstr>
      <vt:lpstr>                    Основные источники загрязнения озера Байкал  </vt:lpstr>
      <vt:lpstr>Слайд 13</vt:lpstr>
      <vt:lpstr>Беречь Байкал – святое дело:  Его судьба – у нас в руках!  Сама Природа нам велела,  Чтоб жил Байкал родной в веках!  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Байкал,  воспетый  в стихах       </dc:title>
  <dc:creator>Admin</dc:creator>
  <cp:lastModifiedBy>Admin</cp:lastModifiedBy>
  <cp:revision>42</cp:revision>
  <dcterms:created xsi:type="dcterms:W3CDTF">2016-02-09T06:40:28Z</dcterms:created>
  <dcterms:modified xsi:type="dcterms:W3CDTF">2017-12-03T14:32:25Z</dcterms:modified>
</cp:coreProperties>
</file>