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FAFD4-E686-47B1-AD00-E249EAFBEC2C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B5E8E-C7B4-4A5A-8377-A94365D576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B5E8E-C7B4-4A5A-8377-A94365D5766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B5E8E-C7B4-4A5A-8377-A94365D57663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CF44EAE-0219-4588-86FB-6B5A22647553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59F6BCC-1DFC-4B1E-9E81-ED7B1E584E7B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oc4web.ru/go.html?href=http://ru.wikipedia.org/wiki/%D0%A4%D0%B0%D0%B9%D0%BB:Benz-velo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285728"/>
            <a:ext cx="7465352" cy="3714775"/>
          </a:xfrm>
        </p:spPr>
        <p:txBody>
          <a:bodyPr>
            <a:noAutofit/>
          </a:bodyPr>
          <a:lstStyle/>
          <a:p>
            <a:pPr algn="l"/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itchFamily="18" charset="0"/>
              </a:rPr>
              <a:t>Тема урока: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  <a:b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rgbClr val="C00000"/>
                </a:solidFill>
                <a:latin typeface="Cambria" pitchFamily="18" charset="0"/>
              </a:rPr>
              <a:t>             «</a:t>
            </a:r>
            <a:r>
              <a:rPr lang="ru-RU" sz="2800" i="1" dirty="0" smtClean="0">
                <a:solidFill>
                  <a:srgbClr val="C00000"/>
                </a:solidFill>
              </a:rPr>
              <a:t>Автомастерская. Изделие «Фургон Мороженое»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УМК «Перспектива»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altLang="ru-RU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Авторы учебника</a:t>
            </a:r>
            <a:br>
              <a:rPr lang="ru-RU" altLang="ru-RU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</a:br>
            <a:r>
              <a:rPr lang="ru-RU" sz="2800" dirty="0" smtClean="0"/>
              <a:t>  Н.И. </a:t>
            </a:r>
            <a:r>
              <a:rPr lang="ru-RU" sz="2800" dirty="0" err="1" smtClean="0"/>
              <a:t>Роготова</a:t>
            </a:r>
            <a:r>
              <a:rPr lang="ru-RU" sz="2800" dirty="0" smtClean="0"/>
              <a:t> НВ Богданова </a:t>
            </a:r>
            <a:br>
              <a:rPr lang="ru-RU" sz="2800" dirty="0" smtClean="0"/>
            </a:br>
            <a:r>
              <a:rPr lang="ru-RU" sz="2800" dirty="0" smtClean="0"/>
              <a:t>. В. Н. </a:t>
            </a:r>
            <a:r>
              <a:rPr lang="ru-RU" sz="2800" dirty="0" err="1" smtClean="0"/>
              <a:t>ВДобромыслова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929066"/>
            <a:ext cx="7929618" cy="257176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Урок   технологии в  3 – «А» классе</a:t>
            </a:r>
          </a:p>
          <a:p>
            <a:pPr algn="ctr">
              <a:spcBef>
                <a:spcPts val="0"/>
              </a:spcBef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Провела:</a:t>
            </a:r>
          </a:p>
          <a:p>
            <a:pPr algn="ctr">
              <a:spcBef>
                <a:spcPts val="0"/>
              </a:spcBef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Плетнёва </a:t>
            </a:r>
            <a:r>
              <a:rPr lang="ru-RU" b="1" i="1" smtClean="0">
                <a:solidFill>
                  <a:srgbClr val="002060"/>
                </a:solidFill>
              </a:rPr>
              <a:t>Татьяна Николаевна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учитель начальных классов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Переведите развёртку из рабочей тетради на цвет­ной картон. Выполните на листе цветного картона чертёж развёртки куба с гранью 6,5 см. Вырежьте развёртки. Сложите их по линиям сгиба и склейте с помощью кла­панов. </a:t>
            </a:r>
          </a:p>
          <a:p>
            <a:r>
              <a:rPr lang="ru-RU" dirty="0" smtClean="0"/>
              <a:t>2. Склейте полученные детали друг с другом, как показано на рисунке. </a:t>
            </a:r>
          </a:p>
          <a:p>
            <a:r>
              <a:rPr lang="ru-RU" dirty="0" smtClean="0"/>
              <a:t>3. Переведите шаблон крепления для колёс из рабочей тетради на картон, вырежьте де­тали и сделайте в них шилом (на доске!) отверстия в отмеченных местах. Сложите детали по линиям сгиба. Наденьте детали на палочки, как показано на рисунке. Приклейте крепления к дну фургона. Отрежьте лишние части палочек.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4. </a:t>
            </a:r>
            <a:r>
              <a:rPr lang="ru-RU" dirty="0" smtClean="0"/>
              <a:t>Подберите четыре одинаковые крышки для колёс и приклейте к ним маленькие кусочки пласти­лина. Наденьте колёса на оси.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071340" y="642724"/>
            <a:ext cx="6358180" cy="6000986"/>
            <a:chOff x="-556" y="2335"/>
            <a:chExt cx="12474" cy="14422"/>
          </a:xfrm>
        </p:grpSpPr>
        <p:pic>
          <p:nvPicPr>
            <p:cNvPr id="26627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" y="4680"/>
              <a:ext cx="11913" cy="12077"/>
            </a:xfrm>
            <a:prstGeom prst="rect">
              <a:avLst/>
            </a:prstGeom>
            <a:noFill/>
          </p:spPr>
        </p:pic>
        <p:sp>
          <p:nvSpPr>
            <p:cNvPr id="26628" name="Text Box 4"/>
            <p:cNvSpPr txBox="1">
              <a:spLocks noChangeArrowheads="1"/>
            </p:cNvSpPr>
            <p:nvPr/>
          </p:nvSpPr>
          <p:spPr bwMode="auto">
            <a:xfrm>
              <a:off x="-556" y="2335"/>
              <a:ext cx="12474" cy="221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rPr>
                <a:t>Чертёж развёртки кабины фургона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1500166" y="1357298"/>
            <a:ext cx="5857916" cy="5000660"/>
            <a:chOff x="662" y="5789"/>
            <a:chExt cx="3351" cy="4478"/>
          </a:xfrm>
        </p:grpSpPr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662" y="5789"/>
              <a:ext cx="3351" cy="4032"/>
            </a:xfrm>
            <a:prstGeom prst="rect">
              <a:avLst/>
            </a:prstGeom>
            <a:noFill/>
          </p:spPr>
        </p:pic>
        <p:sp>
          <p:nvSpPr>
            <p:cNvPr id="27652" name="Text Box 4"/>
            <p:cNvSpPr txBox="1">
              <a:spLocks noChangeArrowheads="1"/>
            </p:cNvSpPr>
            <p:nvPr/>
          </p:nvSpPr>
          <p:spPr bwMode="auto">
            <a:xfrm>
              <a:off x="3206" y="10013"/>
              <a:ext cx="250" cy="254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Microsoft Sans Serif" pitchFamily="34" charset="0"/>
                </a:rPr>
                <a:t>2000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2049" y="10013"/>
              <a:ext cx="244" cy="254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Microsoft Sans Serif" pitchFamily="34" charset="0"/>
                </a:rPr>
                <a:t>200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5" cy="657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доволен своей работой?</a:t>
            </a:r>
          </a:p>
          <a:p>
            <a:r>
              <a:rPr lang="ru-RU" dirty="0" smtClean="0"/>
              <a:t> Что было интересным? Что оказалось для вас трудным? </a:t>
            </a:r>
          </a:p>
          <a:p>
            <a:r>
              <a:rPr lang="ru-RU" dirty="0" smtClean="0"/>
              <a:t>Чему мы сегодня научились и что нового узнали?</a:t>
            </a:r>
          </a:p>
          <a:p>
            <a:endParaRPr lang="ru-RU" dirty="0"/>
          </a:p>
        </p:txBody>
      </p:sp>
      <p:pic>
        <p:nvPicPr>
          <p:cNvPr id="4" name="Picture 2" descr="грамотность &quot; mamlas76"/>
          <p:cNvPicPr>
            <a:picLocks noChangeAspect="1" noChangeArrowheads="1"/>
          </p:cNvPicPr>
          <p:nvPr/>
        </p:nvPicPr>
        <p:blipFill>
          <a:blip r:embed="rId3"/>
          <a:srcRect l="12000" r="14000"/>
          <a:stretch>
            <a:fillRect/>
          </a:stretch>
        </p:blipFill>
        <p:spPr bwMode="auto">
          <a:xfrm>
            <a:off x="642910" y="4214818"/>
            <a:ext cx="178411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lien_21h\Рабочий стол\улыбк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214818"/>
            <a:ext cx="16097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D:\Работа дубликат\уроки 2 класс\математика 2 класс\0_56b59_fb2fe52d_XL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20547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Загадка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Чтоб тебя я повез,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Мне не нужен овес.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Накорми меня бензином,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На копытца дай резину,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 тогда, поднявши пыль,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Побежит...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4286256"/>
            <a:ext cx="3468048" cy="2060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doc4web.ru/uploads/files/96/96992/hello_html_m6ddc2bfb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786874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oc4web.ru/uploads/files/96/96992/hello_html_4a4c4ab0.jpg">
            <a:hlinkClick r:id="rId2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878687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oc4web.ru/uploads/files/96/96992/hello_html_16e1cc88.gif">
            <a:hlinkClick r:id="rId2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0"/>
            <a:ext cx="85725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СКА-АВ-МАС-Я-ТЕР-ТО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Автомастерская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Соотнеси профессию и деятельность 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 w="5715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sz="4200" b="1" dirty="0" smtClean="0"/>
              <a:t>Профессия</a:t>
            </a:r>
          </a:p>
          <a:p>
            <a:endParaRPr lang="ru-RU" sz="3600" dirty="0" smtClean="0"/>
          </a:p>
          <a:p>
            <a:r>
              <a:rPr lang="ru-RU" sz="3600" dirty="0" smtClean="0"/>
              <a:t>Инженер-конструктор</a:t>
            </a:r>
          </a:p>
          <a:p>
            <a:endParaRPr lang="ru-RU" sz="3600" dirty="0" smtClean="0"/>
          </a:p>
          <a:p>
            <a:r>
              <a:rPr lang="ru-RU" sz="3600" dirty="0" smtClean="0"/>
              <a:t>Дизайнер</a:t>
            </a:r>
          </a:p>
          <a:p>
            <a:endParaRPr lang="ru-RU" sz="3600" dirty="0" smtClean="0"/>
          </a:p>
          <a:p>
            <a:r>
              <a:rPr lang="ru-RU" sz="3600" dirty="0" err="1" smtClean="0"/>
              <a:t>Автослесарь</a:t>
            </a:r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Электрик </a:t>
            </a:r>
          </a:p>
          <a:p>
            <a:endParaRPr lang="ru-RU" sz="3600" dirty="0" smtClean="0"/>
          </a:p>
          <a:p>
            <a:r>
              <a:rPr lang="ru-RU" sz="3600" dirty="0" smtClean="0"/>
              <a:t>Чертёжник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200" b="1" dirty="0" smtClean="0">
                <a:solidFill>
                  <a:schemeClr val="tx1">
                    <a:lumMod val="95000"/>
                  </a:schemeClr>
                </a:solidFill>
              </a:rPr>
              <a:t>Деятельность</a:t>
            </a:r>
          </a:p>
          <a:p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Строит чертёж автомобиля</a:t>
            </a:r>
          </a:p>
          <a:p>
            <a:endParaRPr lang="ru-RU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Собирает и ремонтирует автомобили</a:t>
            </a:r>
          </a:p>
          <a:p>
            <a:endParaRPr lang="ru-RU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Подключает электропровода</a:t>
            </a:r>
          </a:p>
          <a:p>
            <a:endParaRPr lang="ru-RU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Придумывает эскиз автомобиля в цвете</a:t>
            </a:r>
          </a:p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143372" y="2285992"/>
            <a:ext cx="857256" cy="2143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214546" y="3143248"/>
            <a:ext cx="2786082" cy="2357454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571736" y="3357562"/>
            <a:ext cx="2357454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71736" y="3786190"/>
            <a:ext cx="2286016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2643174" y="2643182"/>
            <a:ext cx="2428892" cy="21431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/>
          <a:srcRect t="6010" b="6010"/>
          <a:stretch>
            <a:fillRect/>
          </a:stretch>
        </p:blipFill>
        <p:spPr bwMode="auto">
          <a:xfrm>
            <a:off x="357158" y="1285860"/>
            <a:ext cx="8534400" cy="477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Словарик юного технолога.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b="1" i="1" dirty="0" smtClean="0"/>
              <a:t>Автомобиль</a:t>
            </a:r>
            <a:r>
              <a:rPr lang="ru-RU" dirty="0" smtClean="0"/>
              <a:t> – это транспортное средство на колёсах с собственным двигателем.</a:t>
            </a:r>
          </a:p>
          <a:p>
            <a:pPr lvl="0"/>
            <a:r>
              <a:rPr lang="ru-RU" b="1" i="1" dirty="0" smtClean="0"/>
              <a:t>Двигатель</a:t>
            </a:r>
            <a:r>
              <a:rPr lang="ru-RU" dirty="0" smtClean="0"/>
              <a:t> – устройство, приводящее что-то в движение.</a:t>
            </a:r>
          </a:p>
          <a:p>
            <a:pPr lvl="0"/>
            <a:r>
              <a:rPr lang="ru-RU" b="1" i="1" dirty="0" smtClean="0"/>
              <a:t>Геометрическое тело </a:t>
            </a:r>
            <a:r>
              <a:rPr lang="ru-RU" dirty="0" smtClean="0"/>
              <a:t>– это объёмные фигуры.</a:t>
            </a:r>
          </a:p>
          <a:p>
            <a:pPr lvl="0"/>
            <a:r>
              <a:rPr lang="ru-RU" b="1" i="1" dirty="0" smtClean="0"/>
              <a:t>Грань </a:t>
            </a:r>
            <a:r>
              <a:rPr lang="ru-RU" dirty="0" smtClean="0"/>
              <a:t>– плоская часть поверхности геометрического тела.</a:t>
            </a:r>
          </a:p>
          <a:p>
            <a:pPr lvl="0"/>
            <a:r>
              <a:rPr lang="ru-RU" b="1" i="1" dirty="0" smtClean="0"/>
              <a:t>Композиция</a:t>
            </a:r>
            <a:r>
              <a:rPr lang="ru-RU" i="1" dirty="0" smtClean="0"/>
              <a:t> </a:t>
            </a:r>
            <a:r>
              <a:rPr lang="ru-RU" dirty="0" smtClean="0"/>
              <a:t>— составление целого из частей.</a:t>
            </a:r>
          </a:p>
          <a:p>
            <a:pPr lvl="0"/>
            <a:r>
              <a:rPr lang="ru-RU" b="1" i="1" dirty="0" smtClean="0"/>
              <a:t>Конструкция</a:t>
            </a:r>
            <a:r>
              <a:rPr lang="ru-RU" dirty="0" smtClean="0"/>
              <a:t> – состав и взаимное расположение частей какого-нибудь построения, сооружения, механизма.</a:t>
            </a:r>
          </a:p>
          <a:p>
            <a:pPr lvl="0"/>
            <a:r>
              <a:rPr lang="ru-RU" b="1" i="1" dirty="0" smtClean="0"/>
              <a:t>Развёртка</a:t>
            </a:r>
            <a:r>
              <a:rPr lang="ru-RU" dirty="0" smtClean="0"/>
              <a:t> – это чертёж плоской заготовки, из которой складывают объёмную форму конструкции, геометрическое тело.</a:t>
            </a:r>
          </a:p>
          <a:p>
            <a:pPr lvl="0"/>
            <a:r>
              <a:rPr lang="ru-RU" b="1" i="1" dirty="0" smtClean="0"/>
              <a:t>Упряжка</a:t>
            </a:r>
            <a:r>
              <a:rPr lang="ru-RU" dirty="0" smtClean="0"/>
              <a:t> – несколько животных, запряжённых вместе.</a:t>
            </a:r>
          </a:p>
          <a:p>
            <a:pPr lvl="0"/>
            <a:r>
              <a:rPr lang="ru-RU" b="1" i="1" dirty="0" smtClean="0"/>
              <a:t>Чертёж</a:t>
            </a:r>
            <a:r>
              <a:rPr lang="ru-RU" dirty="0" smtClean="0"/>
              <a:t> – это условное изображение изделий на листе бумаги, с указанием размеров.</a:t>
            </a:r>
          </a:p>
          <a:p>
            <a:pPr lvl="0"/>
            <a:r>
              <a:rPr lang="ru-RU" b="1" i="1" dirty="0" smtClean="0"/>
              <a:t>Экипаж</a:t>
            </a:r>
            <a:r>
              <a:rPr lang="ru-RU" dirty="0" smtClean="0"/>
              <a:t> – лёгкая </a:t>
            </a:r>
            <a:r>
              <a:rPr lang="ru-RU" dirty="0" err="1" smtClean="0"/>
              <a:t>негрузовая</a:t>
            </a:r>
            <a:r>
              <a:rPr lang="ru-RU" dirty="0" smtClean="0"/>
              <a:t> повозка.</a:t>
            </a:r>
          </a:p>
          <a:p>
            <a:r>
              <a:rPr lang="ru-RU" b="1" i="1" dirty="0" smtClean="0"/>
              <a:t>Эскиз</a:t>
            </a:r>
            <a:r>
              <a:rPr lang="ru-RU" dirty="0" smtClean="0"/>
              <a:t> – рисунок замысла работы, предварительное изображение предмета, выполненное от руки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Пользователь\Local Settings\Temporary Internet Files\Content.Word\20170224_105232.jpg"/>
          <p:cNvPicPr>
            <a:picLocks noGrp="1"/>
          </p:cNvPicPr>
          <p:nvPr>
            <p:ph idx="1"/>
          </p:nvPr>
        </p:nvPicPr>
        <p:blipFill>
          <a:blip r:embed="rId2" cstate="print"/>
          <a:srcRect l="18386" t="28846" r="15642"/>
          <a:stretch>
            <a:fillRect/>
          </a:stretch>
        </p:blipFill>
        <p:spPr bwMode="auto">
          <a:xfrm>
            <a:off x="714348" y="428604"/>
            <a:ext cx="785818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 l="2022" t="9061" r="4596" b="12945"/>
          <a:stretch>
            <a:fillRect/>
          </a:stretch>
        </p:blipFill>
        <p:spPr bwMode="auto">
          <a:xfrm>
            <a:off x="285720" y="285728"/>
            <a:ext cx="85011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62</TotalTime>
  <Words>202</Words>
  <Application>Microsoft Office PowerPoint</Application>
  <PresentationFormat>Экран (4:3)</PresentationFormat>
  <Paragraphs>55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Calibri</vt:lpstr>
      <vt:lpstr>Cambria</vt:lpstr>
      <vt:lpstr>Microsoft Sans Serif</vt:lpstr>
      <vt:lpstr>Rockwell</vt:lpstr>
      <vt:lpstr>Wingdings 2</vt:lpstr>
      <vt:lpstr>Литейная</vt:lpstr>
      <vt:lpstr>                 Тема урока:                «Автомастерская. Изделие «Фургон Мороженое»  УМК «Перспектива» Авторы учебника   Н.И. Роготова НВ Богданова  . В. Н. ВДобромыслова</vt:lpstr>
      <vt:lpstr>Загадка</vt:lpstr>
      <vt:lpstr>Презентация PowerPoint</vt:lpstr>
      <vt:lpstr>СКА-АВ-МАС-Я-ТЕР-ТО  </vt:lpstr>
      <vt:lpstr>Соотнеси профессию и деятельность   </vt:lpstr>
      <vt:lpstr>Презентация PowerPoint</vt:lpstr>
      <vt:lpstr>Словарик юного технолога. </vt:lpstr>
      <vt:lpstr>Презентация PowerPoint</vt:lpstr>
      <vt:lpstr>Презентация PowerPoint</vt:lpstr>
      <vt:lpstr>План работы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 XP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Тема урока:                «Автомастерская. Изделие «Фургон Мороженое»  УМК «Перспектива» Авторы учебника   Н.И. Роготова НВ Богданова  . В. Н. ВДобромыслова</dc:title>
  <dc:creator>Дом</dc:creator>
  <cp:lastModifiedBy>Пользователь</cp:lastModifiedBy>
  <cp:revision>9</cp:revision>
  <dcterms:created xsi:type="dcterms:W3CDTF">2017-02-24T10:25:26Z</dcterms:created>
  <dcterms:modified xsi:type="dcterms:W3CDTF">2021-05-16T17:35:14Z</dcterms:modified>
</cp:coreProperties>
</file>