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95" r:id="rId2"/>
    <p:sldId id="256" r:id="rId3"/>
    <p:sldId id="261" r:id="rId4"/>
    <p:sldId id="286" r:id="rId5"/>
    <p:sldId id="258" r:id="rId6"/>
    <p:sldId id="283" r:id="rId7"/>
    <p:sldId id="287" r:id="rId8"/>
    <p:sldId id="290" r:id="rId9"/>
    <p:sldId id="289" r:id="rId10"/>
    <p:sldId id="288" r:id="rId11"/>
    <p:sldId id="291" r:id="rId12"/>
    <p:sldId id="292" r:id="rId13"/>
    <p:sldId id="293" r:id="rId14"/>
    <p:sldId id="294" r:id="rId15"/>
    <p:sldId id="271" r:id="rId16"/>
    <p:sldId id="270" r:id="rId17"/>
    <p:sldId id="279" r:id="rId18"/>
    <p:sldId id="269" r:id="rId19"/>
    <p:sldId id="276" r:id="rId20"/>
    <p:sldId id="277" r:id="rId21"/>
    <p:sldId id="274" r:id="rId22"/>
    <p:sldId id="296" r:id="rId23"/>
    <p:sldId id="267" r:id="rId24"/>
    <p:sldId id="268" r:id="rId25"/>
    <p:sldId id="282" r:id="rId26"/>
    <p:sldId id="285" r:id="rId27"/>
    <p:sldId id="299" r:id="rId28"/>
    <p:sldId id="297" r:id="rId29"/>
    <p:sldId id="298" r:id="rId30"/>
    <p:sldId id="27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7" d="100"/>
          <a:sy n="67" d="100"/>
        </p:scale>
        <p:origin x="-1476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986EF-309F-44A7-AD30-DF5A95D82E7D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101699-3CEB-4156-A235-FA03B28C49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986EF-309F-44A7-AD30-DF5A95D82E7D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01699-3CEB-4156-A235-FA03B28C4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986EF-309F-44A7-AD30-DF5A95D82E7D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01699-3CEB-4156-A235-FA03B28C4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986EF-309F-44A7-AD30-DF5A95D82E7D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01699-3CEB-4156-A235-FA03B28C4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986EF-309F-44A7-AD30-DF5A95D82E7D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01699-3CEB-4156-A235-FA03B28C49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986EF-309F-44A7-AD30-DF5A95D82E7D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01699-3CEB-4156-A235-FA03B28C49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986EF-309F-44A7-AD30-DF5A95D82E7D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01699-3CEB-4156-A235-FA03B28C49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986EF-309F-44A7-AD30-DF5A95D82E7D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01699-3CEB-4156-A235-FA03B28C4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986EF-309F-44A7-AD30-DF5A95D82E7D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01699-3CEB-4156-A235-FA03B28C4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986EF-309F-44A7-AD30-DF5A95D82E7D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01699-3CEB-4156-A235-FA03B28C4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986EF-309F-44A7-AD30-DF5A95D82E7D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01699-3CEB-4156-A235-FA03B28C4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E66986EF-309F-44A7-AD30-DF5A95D82E7D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1101699-3CEB-4156-A235-FA03B28C49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 ?><Relationships xmlns="http://schemas.openxmlformats.org/package/2006/relationships"><Relationship Id="rId8" Target="../media/image17.jpeg" Type="http://schemas.openxmlformats.org/officeDocument/2006/relationships/image"/><Relationship Id="rId3" Target="../media/image12.jpeg" Type="http://schemas.openxmlformats.org/officeDocument/2006/relationships/image"/><Relationship Id="rId7" Target="../media/image16.jpe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15.jpeg" Type="http://schemas.openxmlformats.org/officeDocument/2006/relationships/image"/><Relationship Id="rId5" Target="../media/image14.jpeg" Type="http://schemas.openxmlformats.org/officeDocument/2006/relationships/image"/><Relationship Id="rId4" Target="../media/image13.jpeg" Type="http://schemas.openxmlformats.org/officeDocument/2006/relationships/image"/><Relationship Id="rId9" Target="../media/image18.jpeg" Type="http://schemas.openxmlformats.org/officeDocument/2006/relationships/image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 ?><Relationships xmlns="http://schemas.openxmlformats.org/package/2006/relationships"><Relationship Id="rId2" Target="../media/image1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 ?><Relationships xmlns="http://schemas.openxmlformats.org/package/2006/relationships"><Relationship Id="rId3" Target="../media/image28.jpeg" Type="http://schemas.openxmlformats.org/officeDocument/2006/relationships/image"/><Relationship Id="rId2" Target="../media/image2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 ?><Relationships xmlns="http://schemas.openxmlformats.org/package/2006/relationships"><Relationship Id="rId3" Target="../media/image33.jpeg" Type="http://schemas.openxmlformats.org/officeDocument/2006/relationships/image"/><Relationship Id="rId2" Target="../media/image3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4.xml.rels><?xml version="1.0" encoding="UTF-8" standalone="yes" ?><Relationships xmlns="http://schemas.openxmlformats.org/package/2006/relationships"><Relationship Id="rId3" Target="../media/image35.jpeg" Type="http://schemas.openxmlformats.org/officeDocument/2006/relationships/image"/><Relationship Id="rId2" Target="../media/image3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6.xml.rels><?xml version="1.0" encoding="UTF-8" standalone="yes" ?><Relationships xmlns="http://schemas.openxmlformats.org/package/2006/relationships"><Relationship Id="rId8" Target="../media/image45.jpeg" Type="http://schemas.openxmlformats.org/officeDocument/2006/relationships/image"/><Relationship Id="rId13" Target="../media/image50.jpeg" Type="http://schemas.openxmlformats.org/officeDocument/2006/relationships/image"/><Relationship Id="rId18" Target="../media/image55.jpeg" Type="http://schemas.openxmlformats.org/officeDocument/2006/relationships/image"/><Relationship Id="rId26" Target="../media/image63.jpeg" Type="http://schemas.openxmlformats.org/officeDocument/2006/relationships/image"/><Relationship Id="rId3" Target="../media/image40.jpeg" Type="http://schemas.openxmlformats.org/officeDocument/2006/relationships/image"/><Relationship Id="rId21" Target="../media/image58.jpeg" Type="http://schemas.openxmlformats.org/officeDocument/2006/relationships/image"/><Relationship Id="rId7" Target="../media/image44.jpeg" Type="http://schemas.openxmlformats.org/officeDocument/2006/relationships/image"/><Relationship Id="rId12" Target="../media/image49.jpeg" Type="http://schemas.openxmlformats.org/officeDocument/2006/relationships/image"/><Relationship Id="rId17" Target="../media/image54.jpeg" Type="http://schemas.openxmlformats.org/officeDocument/2006/relationships/image"/><Relationship Id="rId25" Target="../media/image62.jpeg" Type="http://schemas.openxmlformats.org/officeDocument/2006/relationships/image"/><Relationship Id="rId2" Target="../media/image39.jpeg" Type="http://schemas.openxmlformats.org/officeDocument/2006/relationships/image"/><Relationship Id="rId16" Target="../media/image53.jpeg" Type="http://schemas.openxmlformats.org/officeDocument/2006/relationships/image"/><Relationship Id="rId20" Target="../media/image57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43.jpeg" Type="http://schemas.openxmlformats.org/officeDocument/2006/relationships/image"/><Relationship Id="rId11" Target="../media/image48.jpeg" Type="http://schemas.openxmlformats.org/officeDocument/2006/relationships/image"/><Relationship Id="rId24" Target="../media/image61.jpeg" Type="http://schemas.openxmlformats.org/officeDocument/2006/relationships/image"/><Relationship Id="rId5" Target="../media/image42.jpeg" Type="http://schemas.openxmlformats.org/officeDocument/2006/relationships/image"/><Relationship Id="rId15" Target="../media/image52.jpeg" Type="http://schemas.openxmlformats.org/officeDocument/2006/relationships/image"/><Relationship Id="rId23" Target="../media/image60.jpeg" Type="http://schemas.openxmlformats.org/officeDocument/2006/relationships/image"/><Relationship Id="rId28" Target="../media/image65.jpeg" Type="http://schemas.openxmlformats.org/officeDocument/2006/relationships/image"/><Relationship Id="rId10" Target="../media/image47.jpeg" Type="http://schemas.openxmlformats.org/officeDocument/2006/relationships/image"/><Relationship Id="rId19" Target="../media/image56.jpeg" Type="http://schemas.openxmlformats.org/officeDocument/2006/relationships/image"/><Relationship Id="rId4" Target="../media/image41.jpeg" Type="http://schemas.openxmlformats.org/officeDocument/2006/relationships/image"/><Relationship Id="rId9" Target="../media/image46.jpeg" Type="http://schemas.openxmlformats.org/officeDocument/2006/relationships/image"/><Relationship Id="rId14" Target="../media/image51.jpeg" Type="http://schemas.openxmlformats.org/officeDocument/2006/relationships/image"/><Relationship Id="rId22" Target="../media/image59.jpeg" Type="http://schemas.openxmlformats.org/officeDocument/2006/relationships/image"/><Relationship Id="rId27" Target="../media/image64.jpeg" Type="http://schemas.openxmlformats.org/officeDocument/2006/relationships/image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turizm.ru/country_gallery/211/1205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68052" y="5482122"/>
            <a:ext cx="184731" cy="584775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0416" y="4221087"/>
            <a:ext cx="800001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ОТКУДА ЕСТЬ ПОШЛА ЗЕМЛЯ РУССКАЯ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6490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upercook.ru/slav/images-slav/srm-02-s-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78" y="45547"/>
            <a:ext cx="1826403" cy="28902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739" y="167530"/>
            <a:ext cx="2046510" cy="275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972" y="96234"/>
            <a:ext cx="1798097" cy="278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444" y="3493294"/>
            <a:ext cx="1773218" cy="2543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493294"/>
            <a:ext cx="1791761" cy="2634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 descr="http://shteltn.ucoz.ru/lada/phoca_thumb_l_slav_bog_lelya_polel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29" y="3524126"/>
            <a:ext cx="1879177" cy="2512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2062" y="6080491"/>
            <a:ext cx="1501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Лель и Леля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680948" y="6044978"/>
            <a:ext cx="848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Перун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712158" y="6036675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Даждьбог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680948" y="2821530"/>
            <a:ext cx="104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Макошь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001054" y="2876467"/>
            <a:ext cx="9419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Сварог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68179" y="2835223"/>
            <a:ext cx="1215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Святовид</a:t>
            </a:r>
            <a:endParaRPr lang="ru-RU" dirty="0"/>
          </a:p>
        </p:txBody>
      </p: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9425" y="125187"/>
            <a:ext cx="1704975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313207" y="2691801"/>
            <a:ext cx="837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Велес</a:t>
            </a:r>
            <a:endParaRPr lang="ru-RU" dirty="0"/>
          </a:p>
        </p:txBody>
      </p:sp>
      <p:pic>
        <p:nvPicPr>
          <p:cNvPr id="4107" name="Picture 11" descr="http://1.bp.blogspot.com/-cSeztia42U0/Ub2OG6aEHxI/AAAAAAAADX0/qdwUzgh41vc/s1600/Stribog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482033"/>
            <a:ext cx="1904578" cy="2715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011361" y="5962268"/>
            <a:ext cx="1058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Стрибог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50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5" y="773311"/>
            <a:ext cx="871296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ПЕРУН                                                            БОГ ГРОЗЫ, МОЛНИИ 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ГРОМА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ДАЖДЬБОГ                                                   БОГ СОЛНЦА, ДАЮЩИЙ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СЧАСТЬЕ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МАКОШЬ                                                       СУПРУГА ПЕРУНА,  БОГИНЯ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ПЛОДОРОДИЯ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ВОДЫ,  ЖЕНСКИХ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</a:t>
            </a:r>
          </a:p>
          <a:p>
            <a:pPr algn="ctr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ВЕЛЕС                                                            БОГ СКОТА, ТОРГОВЛИ 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БОГАТСТВА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СВАРОГ                                                         БОГ НЕБА 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ОГНЯ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ЛЕЛЯ                                                              БОГИНЯ СЕМЕЙНОГО СЧАСТЬЯ,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ЛЮБВИ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СТРИБОГ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БОГ ВЕТРА, ВИХРЯ И ВЬЮГИ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899592" y="980728"/>
            <a:ext cx="288032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1331640" y="1412776"/>
            <a:ext cx="244827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1187624" y="1916832"/>
            <a:ext cx="25922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899592" y="2636912"/>
            <a:ext cx="288032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1043608" y="3140968"/>
            <a:ext cx="27363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899592" y="3645024"/>
            <a:ext cx="288032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1115616" y="4149080"/>
            <a:ext cx="25202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201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554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Святая великая княгиня Ольг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38" y="1444773"/>
            <a:ext cx="3936030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history.licey84.ru/wp-content/uploads/2012/11/%D0%AF%D1%80%D0%BE%D0%BF%D0%BE%D0%BB%D0%B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33909"/>
            <a:ext cx="3862497" cy="5206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04073" y="404664"/>
            <a:ext cx="47452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ОЛЬГА И ЯРОПОЛК</a:t>
            </a: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7434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rs.gov.ru/sites/rs-gov.ru/files/istoriya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30791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russlawa.info/wp-content/uploads/2012/04/img-MftUM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www.russlawa.info/wp-content/uploads/2012/04/img-8xlfE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9144000" cy="6597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kolovodie.ru/wp-content/uploads/2011/12/8672055bc0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-19422"/>
            <a:ext cx="519999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40152" y="1648400"/>
            <a:ext cx="21323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Святослав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8563286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hrono.ru/img/rgd/korin_nevs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736"/>
            <a:ext cx="385192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723149" y="1340768"/>
            <a:ext cx="40030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Александр Невский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ww.podolsk-news.ru/donsko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3816424" cy="5368867"/>
          </a:xfrm>
          <a:prstGeom prst="rect">
            <a:avLst/>
          </a:prstGeom>
          <a:noFill/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04663"/>
            <a:ext cx="3449631" cy="5368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53751" y="5795972"/>
            <a:ext cx="37721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Дмитрий Донской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71" y="-26243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472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a-minin.ru/Presentation/minin_pogarsky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6" name="Picture 8" descr="http://mir-kostuma.com/images/1/Rus/%D0%BA%D0%BE%D1%81%D1%82%D1%8E%D0%BC%D1%8B%20%D0%BA%D0%BD%D1%8F%D0%B7%D1%8F%20%D0%B8%20%D0%BA%D0%BD%D1%8F%D0%B3%D0%B8%D0%BD%D0%B8%20%D0%94%D1%80%D0%B5%D0%B2%D0%BD%D0%B5%D0%B9%20%D0%A0%D1%83%D1%81%D0%B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836712"/>
            <a:ext cx="4825241" cy="5804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16242" y="332656"/>
            <a:ext cx="6784230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КОСТЮМ КНЯЗЯ И КНЯГИНИ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slavyanskaya-kultura.ru/images/14(90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1196752"/>
            <a:ext cx="8345699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47812" y="332656"/>
            <a:ext cx="84374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Историческая одежда славян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73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19636"/>
            <a:ext cx="3686636" cy="5505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019636"/>
            <a:ext cx="3678895" cy="52896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47464" y="188640"/>
            <a:ext cx="41181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Одежда славян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swordmaster.org/uploads/2011/slav-clot/slav-clot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37320"/>
            <a:ext cx="3555091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224151"/>
            <a:ext cx="1920875" cy="316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Фото Народный костю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1905000" cy="4029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Фото Народный костюм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557" y="1123057"/>
            <a:ext cx="3744416" cy="2736304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Фото народная одежда славян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3717" y="2491209"/>
            <a:ext cx="3110760" cy="3933056"/>
          </a:xfrm>
          <a:prstGeom prst="rect">
            <a:avLst/>
          </a:prstGeom>
          <a:noFill/>
          <a:scene3d>
            <a:camera prst="perspective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221258"/>
            <a:ext cx="69477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/>
              <a:t>Женская одежда и головные уборы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82050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2552799" y="152822"/>
            <a:ext cx="3462338" cy="647700"/>
          </a:xfrm>
        </p:spPr>
        <p:txBody>
          <a:bodyPr/>
          <a:lstStyle/>
          <a:p>
            <a:r>
              <a:rPr lang="ru-RU" sz="2000" dirty="0" smtClean="0"/>
              <a:t>Чем питались славяне?</a:t>
            </a:r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6672"/>
            <a:ext cx="1242223" cy="1146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4005064"/>
            <a:ext cx="1059132" cy="731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1772816"/>
            <a:ext cx="1296144" cy="944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5340" y="1514475"/>
            <a:ext cx="14763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1628800"/>
            <a:ext cx="147637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95736" y="2420889"/>
            <a:ext cx="1152128" cy="970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18379" y="1628800"/>
            <a:ext cx="1299212" cy="1056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51920" y="2780928"/>
            <a:ext cx="1083555" cy="936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3528" y="3717032"/>
            <a:ext cx="147637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308304" y="5445224"/>
            <a:ext cx="1206345" cy="965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1521" y="5013176"/>
            <a:ext cx="936104" cy="74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275856" y="3645024"/>
            <a:ext cx="982515" cy="71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627739" y="2852936"/>
            <a:ext cx="1212724" cy="993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907704" y="5157192"/>
            <a:ext cx="1157482" cy="1045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907704" y="3717032"/>
            <a:ext cx="1194743" cy="1100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418379" y="260648"/>
            <a:ext cx="1222284" cy="1253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164288" y="2924944"/>
            <a:ext cx="14763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051721" y="1268760"/>
            <a:ext cx="1280564" cy="94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51520" y="2636912"/>
            <a:ext cx="13335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3131840" y="5157192"/>
            <a:ext cx="980661" cy="1400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4427984" y="3789040"/>
            <a:ext cx="1199501" cy="903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683568" y="5805264"/>
            <a:ext cx="117157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6160504" y="5373216"/>
            <a:ext cx="931776" cy="1217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5724128" y="3933056"/>
            <a:ext cx="989087" cy="98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4283968" y="5517232"/>
            <a:ext cx="1440160" cy="10473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4499992" y="908720"/>
            <a:ext cx="936085" cy="83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3203848" y="4437112"/>
            <a:ext cx="1493813" cy="1034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skazochnikonline.ru/_ph/2/2763307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irfentazy.ru/images/phocagallery/v/vityukarr/vityukarr_morskoi_tsar/vityukarr_morskoi_tsar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mirfentazy.ru/images/phocagallery/i/inna-anfilofeva/sivka-burka/inna-anfilofeva_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sovgavan.ru/_fr/24/965157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424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kiip.ru/uploads/posts/2012-12-03/oboi-kartinki-dlja-prezentacij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440"/>
            <a:ext cx="9144000" cy="6850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6975" y="2601722"/>
            <a:ext cx="8837676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8937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rian.com.ua/images/12760/28/1276028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161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Васнецов Виктор Михайлович. Призвание варягов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668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meest-online.com/wp-content/uploads/2011/11/Denipravizhurnalis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917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semenido.narod.ru/img/fin/story/fin_0003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571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5klass.net/datas/istorija/Religija-vostochnykh-slavjan/0005-005-Istoki-jazychestv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045"/>
            <a:ext cx="9144000" cy="6878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799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ttp://rodonews.ru/i/full13185082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83767" y="108149"/>
            <a:ext cx="48245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dirty="0">
                <a:solidFill>
                  <a:prstClr val="black"/>
                </a:solidFill>
              </a:rPr>
              <a:t>Язычество</a:t>
            </a:r>
          </a:p>
        </p:txBody>
      </p:sp>
    </p:spTree>
    <p:extLst>
      <p:ext uri="{BB962C8B-B14F-4D97-AF65-F5344CB8AC3E}">
        <p14:creationId xmlns:p14="http://schemas.microsoft.com/office/powerpoint/2010/main" val="90576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1462</TotalTime>
  <Words>96</Words>
  <Application>Microsoft Office PowerPoint</Application>
  <PresentationFormat>Экран (4:3)</PresentationFormat>
  <Paragraphs>34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Исполнительная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Чем питались славяне?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hp</cp:lastModifiedBy>
  <cp:revision>75</cp:revision>
  <dcterms:created xsi:type="dcterms:W3CDTF">2013-10-19T13:30:36Z</dcterms:created>
  <dcterms:modified xsi:type="dcterms:W3CDTF">2015-03-24T20:15:29Z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2395589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D6.2.5</vt:lpwstr>
  </property>
</Properties>
</file>