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57" r:id="rId1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15" d="100"/>
          <a:sy n="115" d="100"/>
        </p:scale>
        <p:origin x="-151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http://library.gimn172.kiev.ua/theme/css/images/rabota.gif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601663" y="549275"/>
            <a:ext cx="7227887" cy="489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18406" y="2102891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EC83DB-D446-4554-ABF8-D7E1F28578B8}" type="datetimeFigureOut">
              <a:rPr lang="ru-RU"/>
              <a:pPr>
                <a:defRPr/>
              </a:pPr>
              <a:t>29.08.2020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C3271F-EA69-4883-B95D-F845B7007AC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8FCB73-D671-4845-AB09-DA73E0A8FAA6}" type="datetimeFigureOut">
              <a:rPr lang="ru-RU"/>
              <a:pPr>
                <a:defRPr/>
              </a:pPr>
              <a:t>29.08.2020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0AB153-8952-40AA-8AE6-CA5E624BDA7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017EEE-6CDD-4FFC-9BF0-B4CCA9BCA2BE}" type="datetimeFigureOut">
              <a:rPr lang="ru-RU"/>
              <a:pPr>
                <a:defRPr/>
              </a:pPr>
              <a:t>29.08.2020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76C4E8-C59A-44D3-8DE0-6A35694B32C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CE5051-D5FB-4683-83BA-4A23DE2EAD88}" type="datetimeFigureOut">
              <a:rPr lang="ru-RU"/>
              <a:pPr>
                <a:defRPr/>
              </a:pPr>
              <a:t>29.08.2020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0C984C-BBD9-4FCF-87F4-88AAC221BC0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BC465F-35B6-49F9-B125-9469B80FD1BC}" type="datetimeFigureOut">
              <a:rPr lang="ru-RU"/>
              <a:pPr>
                <a:defRPr/>
              </a:pPr>
              <a:t>29.08.2020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031AF8-C8D1-4FD6-BDC4-A8498CE00FA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CF256E-5785-419A-BE43-283B5FB4D97D}" type="datetimeFigureOut">
              <a:rPr lang="ru-RU"/>
              <a:pPr>
                <a:defRPr/>
              </a:pPr>
              <a:t>29.08.2020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7C9ACD-383D-40B0-AD7A-A9B7CE95AD3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D1FBE8-8017-448F-9B23-363AAF7E6F49}" type="datetimeFigureOut">
              <a:rPr lang="ru-RU"/>
              <a:pPr>
                <a:defRPr/>
              </a:pPr>
              <a:t>29.08.2020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29260F-01D6-4C36-A30F-7ABA68F3D2E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8A289C-F5E2-4903-9F45-21835FAE49E2}" type="datetimeFigureOut">
              <a:rPr lang="ru-RU"/>
              <a:pPr>
                <a:defRPr/>
              </a:pPr>
              <a:t>29.08.2020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DE36F5-E440-4C0F-ADB8-FD187895C8D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FB8E69-1C6C-4EBF-85EC-B3E1DE5048D8}" type="datetimeFigureOut">
              <a:rPr lang="ru-RU"/>
              <a:pPr>
                <a:defRPr/>
              </a:pPr>
              <a:t>29.08.2020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028C1A-6BFA-4F39-BE0D-99EA310B2B7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7AA0E9-A1AE-4E22-BE56-F31DC813951F}" type="datetimeFigureOut">
              <a:rPr lang="ru-RU"/>
              <a:pPr>
                <a:defRPr/>
              </a:pPr>
              <a:t>29.08.2020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538DCD-C406-481F-8E57-D8CFD4CF953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3CEEDC-2ED4-4907-9E25-6064C0CD4B43}" type="datetimeFigureOut">
              <a:rPr lang="ru-RU"/>
              <a:pPr>
                <a:defRPr/>
              </a:pPr>
              <a:t>29.08.2020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01D4B7-1F49-40DD-9476-6D650625120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EB46659-9A6B-4F5D-B155-FB84BCE98F7B}" type="datetimeFigureOut">
              <a:rPr lang="ru-RU"/>
              <a:pPr>
                <a:defRPr/>
              </a:pPr>
              <a:t>29.08.2020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79928F8-1AA1-444F-B7CB-BE694B53B66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Блок-схема: альтернативный процесс 6"/>
          <p:cNvSpPr/>
          <p:nvPr userDrawn="1"/>
        </p:nvSpPr>
        <p:spPr>
          <a:xfrm>
            <a:off x="467544" y="260648"/>
            <a:ext cx="8208912" cy="6120680"/>
          </a:xfrm>
          <a:prstGeom prst="flowChartAlternateProcess">
            <a:avLst/>
          </a:prstGeom>
          <a:noFill/>
          <a:ln w="76200">
            <a:solidFill>
              <a:schemeClr val="accent2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034" name="Picture 6" descr="http://900igr.net/up/datai/102758/0015-003-.png"/>
          <p:cNvPicPr>
            <a:picLocks noChangeAspect="1" noChangeArrowheads="1"/>
          </p:cNvPicPr>
          <p:nvPr userDrawn="1"/>
        </p:nvPicPr>
        <p:blipFill>
          <a:blip r:embed="rId14"/>
          <a:srcRect/>
          <a:stretch>
            <a:fillRect/>
          </a:stretch>
        </p:blipFill>
        <p:spPr bwMode="auto">
          <a:xfrm>
            <a:off x="6202363" y="3429000"/>
            <a:ext cx="3451225" cy="3789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1\Documents\&#1054;&#1083;&#1077;&#1085;&#1094;&#1086;&#1074;&#1072;%20&#1052;&#1072;&#1088;&#1080;&#1085;&#1072;%20&#1052;&#1080;&#1093;&#1072;&#1081;&#1083;&#1086;&#1074;&#1085;&#1072;&#1071;&#1096;&#1072;&#1083;&#1090;&#1080;&#1085;&#1089;&#1082;&#1086;&#1077;&#1052;&#1050;&#1054;&#1059;%20&#1054;&#1082;&#1090;&#1103;&#1073;&#1088;&#1100;&#1089;&#1082;&#1072;&#1103;%20&#1057;&#1054;&#1064;%20&#1080;&#1084;&#1077;&#1085;&#1080;%20&#1040;.&#1044;&#1091;&#1088;&#1085;&#1077;&#1074;&#1072;%20&#1051;&#1091;&#1095;&#1096;&#1080;&#1081;%20&#1091;&#1088;&#1086;&#1082;%20&#1088;&#1091;&#1089;&#1089;&#1082;&#1086;&#1075;&#1086;%20&#1103;&#1079;&#1099;&#1082;&#1072;\&#1052;&#1072;&#1088;&#1096;.mp3" TargetMode="External"/><Relationship Id="rId6" Type="http://schemas.openxmlformats.org/officeDocument/2006/relationships/image" Target="../media/image12.png"/><Relationship Id="rId5" Type="http://schemas.openxmlformats.org/officeDocument/2006/relationships/image" Target="../media/image11.gif"/><Relationship Id="rId4" Type="http://schemas.openxmlformats.org/officeDocument/2006/relationships/image" Target="../media/image10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1\Documents\&#1054;&#1083;&#1077;&#1085;&#1094;&#1086;&#1074;&#1072;%20&#1052;&#1072;&#1088;&#1080;&#1085;&#1072;%20&#1052;&#1080;&#1093;&#1072;&#1081;&#1083;&#1086;&#1074;&#1085;&#1072;&#1071;&#1096;&#1072;&#1083;&#1090;&#1080;&#1085;&#1089;&#1082;&#1086;&#1077;&#1052;&#1050;&#1054;&#1059;%20&#1054;&#1082;&#1090;&#1103;&#1073;&#1088;&#1100;&#1089;&#1082;&#1072;&#1103;%20&#1057;&#1054;&#1064;%20&#1080;&#1084;&#1077;&#1085;&#1080;%20&#1040;.&#1044;&#1091;&#1088;&#1085;&#1077;&#1074;&#1072;%20&#1051;&#1091;&#1095;&#1096;&#1080;&#1081;%20&#1091;&#1088;&#1086;&#1082;%20&#1088;&#1091;&#1089;&#1089;&#1082;&#1086;&#1075;&#1086;%20&#1103;&#1079;&#1099;&#1082;&#1072;\&#1043;&#1086;&#1083;&#1086;&#1089;%20&#1051;&#1077;&#1074;&#1080;&#1090;&#1072;&#1085;&#1072;.mp3" TargetMode="Externa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 rot="721617">
            <a:off x="1920875" y="2227263"/>
            <a:ext cx="5113338" cy="1827212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3600" b="1" smtClean="0">
                <a:solidFill>
                  <a:srgbClr val="C00000"/>
                </a:solidFill>
                <a:latin typeface="Monotype Corsiva" pitchFamily="66" charset="0"/>
                <a:cs typeface="Arial" charset="0"/>
              </a:rPr>
              <a:t>Урок  русского языка </a:t>
            </a:r>
            <a:br>
              <a:rPr lang="ru-RU" sz="3600" b="1" smtClean="0">
                <a:solidFill>
                  <a:srgbClr val="C00000"/>
                </a:solidFill>
                <a:latin typeface="Monotype Corsiva" pitchFamily="66" charset="0"/>
                <a:cs typeface="Arial" charset="0"/>
              </a:rPr>
            </a:br>
            <a:r>
              <a:rPr lang="ru-RU" sz="3600" b="1" smtClean="0">
                <a:solidFill>
                  <a:srgbClr val="C00000"/>
                </a:solidFill>
                <a:latin typeface="Monotype Corsiva" pitchFamily="66" charset="0"/>
                <a:cs typeface="Arial" charset="0"/>
              </a:rPr>
              <a:t>по теме: «Части речи</a:t>
            </a:r>
            <a:r>
              <a:rPr lang="ru-RU" b="1" smtClean="0">
                <a:solidFill>
                  <a:srgbClr val="C00000"/>
                </a:solidFill>
                <a:latin typeface="Monotype Corsiva" pitchFamily="66" charset="0"/>
                <a:cs typeface="Arial" charset="0"/>
              </a:rPr>
              <a:t>»</a:t>
            </a:r>
            <a:endParaRPr lang="ru-RU" smtClean="0">
              <a:solidFill>
                <a:srgbClr val="C0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14438" y="5143500"/>
            <a:ext cx="5072062" cy="1071563"/>
          </a:xfrm>
          <a:solidFill>
            <a:schemeClr val="bg1"/>
          </a:solidFill>
        </p:spPr>
        <p:txBody>
          <a:bodyPr rtlCol="0">
            <a:normAutofit fontScale="25000" lnSpcReduction="20000"/>
          </a:bodyPr>
          <a:lstStyle/>
          <a:p>
            <a:pPr algn="l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sz="1800" b="1" dirty="0" smtClean="0">
              <a:solidFill>
                <a:srgbClr val="7030A0"/>
              </a:solidFill>
            </a:endParaRP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8000" b="1" dirty="0" smtClean="0">
                <a:solidFill>
                  <a:srgbClr val="C00000"/>
                </a:solidFill>
              </a:rPr>
              <a:t>Подготовила: учитель русского языка и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8000" b="1" dirty="0" smtClean="0">
                <a:solidFill>
                  <a:srgbClr val="C00000"/>
                </a:solidFill>
              </a:rPr>
              <a:t>литературы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8000" b="1" dirty="0" smtClean="0">
                <a:solidFill>
                  <a:srgbClr val="C00000"/>
                </a:solidFill>
              </a:rPr>
              <a:t> </a:t>
            </a:r>
            <a:r>
              <a:rPr lang="ru-RU" sz="8000" b="1" dirty="0" err="1" smtClean="0">
                <a:solidFill>
                  <a:srgbClr val="C00000"/>
                </a:solidFill>
              </a:rPr>
              <a:t>Оленцова</a:t>
            </a:r>
            <a:r>
              <a:rPr lang="ru-RU" sz="8000" b="1" dirty="0" smtClean="0">
                <a:solidFill>
                  <a:srgbClr val="C00000"/>
                </a:solidFill>
              </a:rPr>
              <a:t> М.М.</a:t>
            </a:r>
            <a:endParaRPr lang="ru-RU" sz="8000" b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22530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7829550" cy="4186238"/>
          </a:xfrm>
        </p:spPr>
        <p:txBody>
          <a:bodyPr/>
          <a:lstStyle/>
          <a:p>
            <a:endParaRPr lang="ru-RU" smtClean="0"/>
          </a:p>
        </p:txBody>
      </p:sp>
      <p:pic>
        <p:nvPicPr>
          <p:cNvPr id="24578" name="Picture 2" descr="https://im0-tub-ru.yandex.net/i?id=f49b4f7079e68cb7960b137eb478baf1-l&amp;n=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214290"/>
            <a:ext cx="8715436" cy="63579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2532" name="Picture 4" descr="http://allegrovaclub.moy.su/News2/old_news/120251232_large_SO_09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00900" y="5643563"/>
            <a:ext cx="1943100" cy="1214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23554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5602" name="Picture 2" descr="http://adm-bolhov.ru/wp-content/uploads/2019/10/1989-andrej-nikitin-vozglavil-orgkomitet-po-podgotovke-i-provedeniyu-prazdnichnykh-meropriyatij-posvyashchjonnykh-75-j-godovshchine-pobedy-v-velikoj-otechestvennoj-vojne-v-novgorodskoj-oblast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1285860"/>
            <a:ext cx="8048628" cy="52864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5604" name="Picture 4" descr="https://avatars.mds.yandex.net/get-pdb/1552679/b3aafad7-3f12-4ee9-aa1b-a7f578832be4/s120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428604"/>
            <a:ext cx="8143932" cy="20717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24578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4579" name="Picture 4" descr="https://avatars.mds.yandex.net/get-pdb/231404/10cc3016-c423-44e4-8bf2-2fca1ab79ea2/s120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0" name="Picture 6" descr="https://fs00.infourok.ru/images/doc/186/213192/img14.jpg"/>
          <p:cNvPicPr>
            <a:picLocks noChangeAspect="1" noChangeArrowheads="1"/>
          </p:cNvPicPr>
          <p:nvPr/>
        </p:nvPicPr>
        <p:blipFill>
          <a:blip r:embed="rId3"/>
          <a:srcRect l="44531" b="43750"/>
          <a:stretch>
            <a:fillRect/>
          </a:stretch>
        </p:blipFill>
        <p:spPr bwMode="auto">
          <a:xfrm>
            <a:off x="0" y="2071678"/>
            <a:ext cx="5929322" cy="47863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25602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428625" y="214313"/>
            <a:ext cx="8501063" cy="1285875"/>
          </a:xfrm>
          <a:prstGeom prst="rect">
            <a:avLst/>
          </a:prstGeom>
          <a:solidFill>
            <a:srgbClr val="FFC000"/>
          </a:solidFill>
        </p:spPr>
        <p:txBody>
          <a:bodyPr anchor="ctr">
            <a:normAutofit fontScale="925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400" dirty="0">
                <a:latin typeface="+mj-lt"/>
                <a:ea typeface="+mj-ea"/>
                <a:cs typeface="+mj-cs"/>
              </a:rPr>
              <a:t>Защита родной </a:t>
            </a:r>
            <a:r>
              <a:rPr lang="ru-RU" sz="4400" dirty="0" err="1">
                <a:latin typeface="+mj-lt"/>
                <a:ea typeface="+mj-ea"/>
                <a:cs typeface="+mj-cs"/>
              </a:rPr>
              <a:t>земли-долг</a:t>
            </a:r>
            <a:r>
              <a:rPr lang="ru-RU" sz="4400" dirty="0">
                <a:latin typeface="+mj-lt"/>
                <a:ea typeface="+mj-ea"/>
                <a:cs typeface="+mj-cs"/>
              </a:rPr>
              <a:t> каждого!</a:t>
            </a:r>
            <a:endParaRPr lang="ru-RU" sz="4400" dirty="0">
              <a:latin typeface="+mj-lt"/>
              <a:ea typeface="+mj-ea"/>
              <a:cs typeface="+mj-cs"/>
            </a:endParaRPr>
          </a:p>
        </p:txBody>
      </p:sp>
      <p:pic>
        <p:nvPicPr>
          <p:cNvPr id="25604" name="Picture 2" descr="https://img.labirint.ru/rcimg/3be5a0e73aa6e64a899b03f7f5a3cc22/1920x1080/comments_pic/0917/03labfgvt1240567731.jpg"/>
          <p:cNvPicPr>
            <a:picLocks noChangeAspect="1" noChangeArrowheads="1"/>
          </p:cNvPicPr>
          <p:nvPr/>
        </p:nvPicPr>
        <p:blipFill>
          <a:blip r:embed="rId2"/>
          <a:srcRect t="3751" r="4375" b="6248"/>
          <a:stretch>
            <a:fillRect/>
          </a:stretch>
        </p:blipFill>
        <p:spPr bwMode="auto">
          <a:xfrm>
            <a:off x="428625" y="1357313"/>
            <a:ext cx="8501063" cy="5214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5" name="Picture 4" descr="http://allegrovaclub.moy.su/News2/old_news/120251232_large_SO_09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58100" y="5929313"/>
            <a:ext cx="1485900" cy="928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Заголовок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29699" name="Содержимое 2"/>
          <p:cNvSpPr>
            <a:spLocks noGrp="1"/>
          </p:cNvSpPr>
          <p:nvPr>
            <p:ph idx="4294967295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9700" name="Picture 4" descr="http://www.asfera.info/files/banks/2017/12/yakuba04_0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b="1" smtClean="0">
              <a:solidFill>
                <a:srgbClr val="C00000"/>
              </a:solidFill>
            </a:endParaRPr>
          </a:p>
        </p:txBody>
      </p:sp>
      <p:sp>
        <p:nvSpPr>
          <p:cNvPr id="27650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1028" name="Picture 4" descr="https://ds04.infourok.ru/uploads/ex/0157/0000ff3e-a6fcb5e2/1/img2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14338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3074" name="Picture 2" descr="https://avatars.mds.yandex.net/get-pdb/1016956/c00f5e68-852a-44b5-8075-da48d2a39cc7/s1200?webp=fals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500042"/>
            <a:ext cx="7643866" cy="46206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15362" name="Объект 2"/>
          <p:cNvSpPr>
            <a:spLocks noGrp="1"/>
          </p:cNvSpPr>
          <p:nvPr>
            <p:ph idx="1"/>
          </p:nvPr>
        </p:nvSpPr>
        <p:spPr>
          <a:xfrm>
            <a:off x="457200" y="1412875"/>
            <a:ext cx="8229600" cy="4713288"/>
          </a:xfrm>
        </p:spPr>
        <p:txBody>
          <a:bodyPr/>
          <a:lstStyle/>
          <a:p>
            <a:endParaRPr lang="ru-RU" smtClean="0"/>
          </a:p>
        </p:txBody>
      </p:sp>
      <p:pic>
        <p:nvPicPr>
          <p:cNvPr id="13314" name="Picture 2" descr="https://otpechatau.ru/wp-content/uploads/2017/03/FB-Lodki-i-korabli-3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214290"/>
            <a:ext cx="8715436" cy="64294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16386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16389" name="Picture 3" descr="C:\Users\1\Documents\img5 (1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Заголовок 1"/>
          <p:cNvSpPr>
            <a:spLocks noGrp="1"/>
          </p:cNvSpPr>
          <p:nvPr>
            <p:ph type="title"/>
          </p:nvPr>
        </p:nvSpPr>
        <p:spPr>
          <a:xfrm>
            <a:off x="1071563" y="500063"/>
            <a:ext cx="7000875" cy="917575"/>
          </a:xfrm>
          <a:solidFill>
            <a:srgbClr val="FFC000"/>
          </a:solidFill>
        </p:spPr>
        <p:txBody>
          <a:bodyPr/>
          <a:lstStyle/>
          <a:p>
            <a:r>
              <a:rPr lang="ru-RU" smtClean="0"/>
              <a:t>Богатыри земли русской</a:t>
            </a:r>
          </a:p>
        </p:txBody>
      </p:sp>
      <p:sp>
        <p:nvSpPr>
          <p:cNvPr id="17410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19458" name="Picture 2" descr="https://www.nastol.com.ua/download.php?img=201402/1920x1200/nastol.com.ua-8734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1643050"/>
            <a:ext cx="8001056" cy="45005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Содержимое 2"/>
          <p:cNvSpPr>
            <a:spLocks noGrp="1"/>
          </p:cNvSpPr>
          <p:nvPr>
            <p:ph idx="1"/>
          </p:nvPr>
        </p:nvSpPr>
        <p:spPr>
          <a:xfrm>
            <a:off x="468313" y="1628775"/>
            <a:ext cx="8229600" cy="4525963"/>
          </a:xfrm>
        </p:spPr>
        <p:txBody>
          <a:bodyPr/>
          <a:lstStyle/>
          <a:p>
            <a:endParaRPr lang="ru-RU" smtClean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1042988" y="188913"/>
            <a:ext cx="7000875" cy="917575"/>
          </a:xfrm>
          <a:prstGeom prst="rect">
            <a:avLst/>
          </a:prstGeom>
          <a:solidFill>
            <a:srgbClr val="FFC000"/>
          </a:solidFill>
        </p:spPr>
        <p:txBody>
          <a:bodyPr anchor="ctr"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400" dirty="0">
                <a:latin typeface="+mj-lt"/>
                <a:ea typeface="+mj-ea"/>
                <a:cs typeface="+mj-cs"/>
              </a:rPr>
              <a:t>России верные сыны</a:t>
            </a:r>
            <a:endParaRPr lang="ru-RU" sz="4400" dirty="0">
              <a:latin typeface="+mj-lt"/>
              <a:ea typeface="+mj-ea"/>
              <a:cs typeface="+mj-cs"/>
            </a:endParaRPr>
          </a:p>
        </p:txBody>
      </p:sp>
      <p:pic>
        <p:nvPicPr>
          <p:cNvPr id="6" name="Содержимое 5" descr="https://i.mycdn.me/i?r=AzF-kPXTZw6IaWs3aSUGrfjPKJL8EawYyqakcoP1tl2J-p-pSbEqXgwtPGiHEPBYM6s"/>
          <p:cNvPicPr>
            <a:picLocks noGrp="1"/>
          </p:cNvPicPr>
          <p:nvPr>
            <p:ph idx="4294967295"/>
          </p:nvPr>
        </p:nvPicPr>
        <p:blipFill>
          <a:blip r:embed="rId2"/>
          <a:srcRect l="37591" r="29380" b="23288"/>
          <a:stretch>
            <a:fillRect/>
          </a:stretch>
        </p:blipFill>
        <p:spPr>
          <a:xfrm>
            <a:off x="827088" y="1125538"/>
            <a:ext cx="4248150" cy="5472112"/>
          </a:xfrm>
          <a:noFill/>
          <a:ln/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Прямоугольник 7"/>
          <p:cNvSpPr/>
          <p:nvPr/>
        </p:nvSpPr>
        <p:spPr>
          <a:xfrm>
            <a:off x="5148263" y="1125538"/>
            <a:ext cx="3714750" cy="5338762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latin typeface="+mn-lt"/>
                <a:cs typeface="+mn-cs"/>
              </a:rPr>
              <a:t>В Москве открыли мемориальную доску Герою Советского Союза, генерал-полковнику Оке Ивановичу </a:t>
            </a:r>
            <a:r>
              <a:rPr lang="ru-RU" sz="2800" dirty="0" err="1">
                <a:latin typeface="+mn-lt"/>
                <a:cs typeface="+mn-cs"/>
              </a:rPr>
              <a:t>Городовикову</a:t>
            </a:r>
            <a:r>
              <a:rPr lang="ru-RU" sz="2800" dirty="0">
                <a:latin typeface="+mn-lt"/>
                <a:cs typeface="+mn-cs"/>
              </a:rPr>
              <a:t>. Мемориальную доску установили на доме №11 в Ржевском переулке.</a:t>
            </a:r>
            <a:r>
              <a:rPr lang="ru-RU" sz="2400" dirty="0">
                <a:latin typeface="+mn-lt"/>
                <a:cs typeface="+mn-cs"/>
              </a:rPr>
              <a:t/>
            </a:r>
            <a:br>
              <a:rPr lang="ru-RU" sz="2400" dirty="0">
                <a:latin typeface="+mn-lt"/>
                <a:cs typeface="+mn-cs"/>
              </a:rPr>
            </a:br>
            <a:r>
              <a:rPr lang="ru-RU" dirty="0">
                <a:latin typeface="+mn-lt"/>
                <a:cs typeface="+mn-cs"/>
              </a:rPr>
              <a:t/>
            </a:r>
            <a:br>
              <a:rPr lang="ru-RU" dirty="0">
                <a:latin typeface="+mn-lt"/>
                <a:cs typeface="+mn-cs"/>
              </a:rPr>
            </a:br>
            <a:endParaRPr lang="ru-RU" dirty="0">
              <a:latin typeface="+mn-lt"/>
              <a:cs typeface="+mn-cs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с двумя вырезанными противолежащими углами 3"/>
          <p:cNvSpPr/>
          <p:nvPr/>
        </p:nvSpPr>
        <p:spPr>
          <a:xfrm>
            <a:off x="1116013" y="3213100"/>
            <a:ext cx="3073400" cy="928688"/>
          </a:xfrm>
          <a:prstGeom prst="snip2Diag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/>
              <a:t>Смелость</a:t>
            </a:r>
            <a:endParaRPr lang="ru-RU" sz="3600" b="1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929188" y="1857375"/>
            <a:ext cx="3500437" cy="900113"/>
          </a:xfrm>
          <a:prstGeom prst="snip2Diag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600" b="1" dirty="0" smtClean="0"/>
              <a:t>Решительность</a:t>
            </a:r>
            <a:endParaRPr lang="ru-RU" sz="3600" b="1" dirty="0"/>
          </a:p>
        </p:txBody>
      </p:sp>
      <p:sp>
        <p:nvSpPr>
          <p:cNvPr id="6" name="Прямоугольник с двумя вырезанными противолежащими углами 5"/>
          <p:cNvSpPr/>
          <p:nvPr/>
        </p:nvSpPr>
        <p:spPr>
          <a:xfrm>
            <a:off x="1116013" y="1857375"/>
            <a:ext cx="3108325" cy="1009650"/>
          </a:xfrm>
          <a:prstGeom prst="snip2Diag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/>
              <a:t>Патриотизм</a:t>
            </a:r>
            <a:endParaRPr lang="ru-RU" sz="3600" b="1" dirty="0"/>
          </a:p>
        </p:txBody>
      </p:sp>
      <p:sp>
        <p:nvSpPr>
          <p:cNvPr id="7" name="Содержимое 4"/>
          <p:cNvSpPr txBox="1">
            <a:spLocks/>
          </p:cNvSpPr>
          <p:nvPr/>
        </p:nvSpPr>
        <p:spPr>
          <a:xfrm>
            <a:off x="4859338" y="3213100"/>
            <a:ext cx="3673475" cy="900113"/>
          </a:xfrm>
          <a:prstGeom prst="snip2Diag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marL="342900" indent="-342900" algn="ctr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600" b="1" dirty="0"/>
              <a:t>Бдительность</a:t>
            </a:r>
            <a:endParaRPr lang="ru-RU" sz="3600" b="1" dirty="0"/>
          </a:p>
        </p:txBody>
      </p:sp>
      <p:sp>
        <p:nvSpPr>
          <p:cNvPr id="8" name="Прямоугольник с двумя вырезанными противолежащими углами 7"/>
          <p:cNvSpPr/>
          <p:nvPr/>
        </p:nvSpPr>
        <p:spPr>
          <a:xfrm>
            <a:off x="1258888" y="4652963"/>
            <a:ext cx="3073400" cy="928687"/>
          </a:xfrm>
          <a:prstGeom prst="snip2Diag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/>
              <a:t>Храбрость</a:t>
            </a:r>
            <a:endParaRPr lang="ru-RU" sz="3600" b="1" dirty="0"/>
          </a:p>
        </p:txBody>
      </p:sp>
      <p:sp>
        <p:nvSpPr>
          <p:cNvPr id="9" name="Содержимое 4"/>
          <p:cNvSpPr txBox="1">
            <a:spLocks/>
          </p:cNvSpPr>
          <p:nvPr/>
        </p:nvSpPr>
        <p:spPr>
          <a:xfrm>
            <a:off x="4929188" y="4643438"/>
            <a:ext cx="3675062" cy="900112"/>
          </a:xfrm>
          <a:prstGeom prst="snip2Diag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marL="342900" indent="-342900" algn="ctr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600" b="1" dirty="0"/>
              <a:t>Находчивость</a:t>
            </a:r>
            <a:endParaRPr lang="ru-RU" sz="3600" b="1" dirty="0"/>
          </a:p>
        </p:txBody>
      </p:sp>
      <p:sp>
        <p:nvSpPr>
          <p:cNvPr id="19463" name="Заголовок 1"/>
          <p:cNvSpPr>
            <a:spLocks noGrp="1"/>
          </p:cNvSpPr>
          <p:nvPr>
            <p:ph type="title"/>
          </p:nvPr>
        </p:nvSpPr>
        <p:spPr>
          <a:xfrm>
            <a:off x="1285875" y="274638"/>
            <a:ext cx="6500813" cy="1143000"/>
          </a:xfrm>
          <a:solidFill>
            <a:srgbClr val="FFC000"/>
          </a:solidFill>
        </p:spPr>
        <p:txBody>
          <a:bodyPr/>
          <a:lstStyle/>
          <a:p>
            <a:r>
              <a:rPr lang="ru-RU" b="1" smtClean="0"/>
              <a:t>Защитник Отечества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Заголовок 1"/>
          <p:cNvSpPr>
            <a:spLocks noGrp="1"/>
          </p:cNvSpPr>
          <p:nvPr>
            <p:ph type="title"/>
          </p:nvPr>
        </p:nvSpPr>
        <p:spPr>
          <a:xfrm>
            <a:off x="1857375" y="357188"/>
            <a:ext cx="5000625" cy="1143000"/>
          </a:xfrm>
          <a:solidFill>
            <a:srgbClr val="FFC000"/>
          </a:solidFill>
        </p:spPr>
        <p:txBody>
          <a:bodyPr/>
          <a:lstStyle/>
          <a:p>
            <a:r>
              <a:rPr lang="ru-RU" b="1" smtClean="0"/>
              <a:t>Физминутка</a:t>
            </a:r>
          </a:p>
        </p:txBody>
      </p:sp>
      <p:pic>
        <p:nvPicPr>
          <p:cNvPr id="21506" name="Picture 2" descr="https://im0-tub-ru.yandex.net/i?id=6441ee1a06a4a8820b6656cffaf048b5-sr&amp;n=1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09" y="1714488"/>
            <a:ext cx="2214579" cy="40719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483" name="Picture 4" descr="https://www.gifss.com/profesiones/soldados/soldado-07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00375" y="1643063"/>
            <a:ext cx="3333750" cy="407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Picture 6" descr="https://img1.liveinternet.ru/images/attach/d/0/142/641/142641829_SoldierSaluting_Big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857875" y="1722438"/>
            <a:ext cx="2071688" cy="420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Марш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6"/>
          <a:srcRect/>
          <a:stretch>
            <a:fillRect/>
          </a:stretch>
        </p:blipFill>
        <p:spPr>
          <a:xfrm>
            <a:off x="8482013" y="6196013"/>
            <a:ext cx="661987" cy="661987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8123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AutoShape 2" descr="https://topwar.ru/uploads/posts/2011-06/1307087750_0_55933_3f8644e7_xl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pic>
        <p:nvPicPr>
          <p:cNvPr id="23558" name="Picture 6" descr="https://myslide.ru/documents_2/5a451f53d976daf4750df9f6ed71c4f1/img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1000108"/>
            <a:ext cx="8572560" cy="56436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1507" name="Заголовок 1"/>
          <p:cNvSpPr>
            <a:spLocks noGrp="1"/>
          </p:cNvSpPr>
          <p:nvPr>
            <p:ph type="title"/>
          </p:nvPr>
        </p:nvSpPr>
        <p:spPr>
          <a:xfrm>
            <a:off x="428625" y="214313"/>
            <a:ext cx="8429625" cy="1285875"/>
          </a:xfrm>
          <a:solidFill>
            <a:srgbClr val="FFC000"/>
          </a:solidFill>
        </p:spPr>
        <p:txBody>
          <a:bodyPr/>
          <a:lstStyle/>
          <a:p>
            <a:r>
              <a:rPr lang="ru-RU" smtClean="0"/>
              <a:t>На защиту родной державы!</a:t>
            </a:r>
          </a:p>
        </p:txBody>
      </p:sp>
      <p:pic>
        <p:nvPicPr>
          <p:cNvPr id="21508" name="Picture 4" descr="http://allegrovaclub.moy.su/News2/old_news/120251232_large_SO_09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072313" y="5562600"/>
            <a:ext cx="2071687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Голос Левитана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5"/>
          <a:srcRect/>
          <a:stretch>
            <a:fillRect/>
          </a:stretch>
        </p:blipFill>
        <p:spPr>
          <a:xfrm>
            <a:off x="214313" y="6129338"/>
            <a:ext cx="728662" cy="728662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770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E1E1E1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</TotalTime>
  <Words>59</Words>
  <Application>Microsoft Office PowerPoint</Application>
  <PresentationFormat>On-screen Show (4:3)</PresentationFormat>
  <Paragraphs>18</Paragraphs>
  <Slides>15</Slides>
  <Notes>0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Шаблон оформления</vt:lpstr>
      </vt:variant>
      <vt:variant>
        <vt:i4>2</vt:i4>
      </vt:variant>
      <vt:variant>
        <vt:lpstr>Заголовки слайдов</vt:lpstr>
      </vt:variant>
      <vt:variant>
        <vt:i4>15</vt:i4>
      </vt:variant>
    </vt:vector>
  </HeadingPairs>
  <TitlesOfParts>
    <vt:vector size="20" baseType="lpstr">
      <vt:lpstr>Calibri</vt:lpstr>
      <vt:lpstr>Arial</vt:lpstr>
      <vt:lpstr>Monotype Corsiva</vt:lpstr>
      <vt:lpstr>Тема Office</vt:lpstr>
      <vt:lpstr>Тема Office</vt:lpstr>
      <vt:lpstr>Урок  русского языка  по теме: «Части речи»</vt:lpstr>
      <vt:lpstr>Слайд 2</vt:lpstr>
      <vt:lpstr>Слайд 3</vt:lpstr>
      <vt:lpstr>Слайд 4</vt:lpstr>
      <vt:lpstr>Богатыри земли русской</vt:lpstr>
      <vt:lpstr>Слайд 6</vt:lpstr>
      <vt:lpstr>Защитник Отечества</vt:lpstr>
      <vt:lpstr>Физминутка</vt:lpstr>
      <vt:lpstr>На защиту родной державы!</vt:lpstr>
      <vt:lpstr>Слайд 10</vt:lpstr>
      <vt:lpstr>Слайд 11</vt:lpstr>
      <vt:lpstr>Слайд 12</vt:lpstr>
      <vt:lpstr>Слайд 13</vt:lpstr>
      <vt:lpstr>Слайд 14</vt:lpstr>
      <vt:lpstr>Слайд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Samsung</dc:creator>
  <cp:lastModifiedBy>1</cp:lastModifiedBy>
  <cp:revision>28</cp:revision>
  <dcterms:created xsi:type="dcterms:W3CDTF">2017-11-28T16:44:30Z</dcterms:created>
  <dcterms:modified xsi:type="dcterms:W3CDTF">2020-08-29T20:38:52Z</dcterms:modified>
</cp:coreProperties>
</file>