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59" r:id="rId6"/>
    <p:sldId id="261" r:id="rId7"/>
    <p:sldId id="260" r:id="rId8"/>
    <p:sldId id="265" r:id="rId9"/>
    <p:sldId id="263" r:id="rId10"/>
    <p:sldId id="269" r:id="rId11"/>
    <p:sldId id="268" r:id="rId12"/>
    <p:sldId id="270" r:id="rId13"/>
    <p:sldId id="271" r:id="rId14"/>
    <p:sldId id="266" r:id="rId15"/>
    <p:sldId id="264" r:id="rId16"/>
    <p:sldId id="26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83F23-067D-4F0F-B969-38C02F2F6A2F}" type="datetimeFigureOut">
              <a:rPr lang="ru-RU" smtClean="0"/>
              <a:pPr/>
              <a:t>вс 10.10.21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C7AA7-79A3-44BB-BC81-810DD2C6AC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83F23-067D-4F0F-B969-38C02F2F6A2F}" type="datetimeFigureOut">
              <a:rPr lang="ru-RU" smtClean="0"/>
              <a:pPr/>
              <a:t>вс 10.10.21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C7AA7-79A3-44BB-BC81-810DD2C6AC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83F23-067D-4F0F-B969-38C02F2F6A2F}" type="datetimeFigureOut">
              <a:rPr lang="ru-RU" smtClean="0"/>
              <a:pPr/>
              <a:t>вс 10.10.21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C7AA7-79A3-44BB-BC81-810DD2C6AC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83F23-067D-4F0F-B969-38C02F2F6A2F}" type="datetimeFigureOut">
              <a:rPr lang="ru-RU" smtClean="0"/>
              <a:pPr/>
              <a:t>вс 10.10.21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C7AA7-79A3-44BB-BC81-810DD2C6AC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83F23-067D-4F0F-B969-38C02F2F6A2F}" type="datetimeFigureOut">
              <a:rPr lang="ru-RU" smtClean="0"/>
              <a:pPr/>
              <a:t>вс 10.10.21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C7AA7-79A3-44BB-BC81-810DD2C6AC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83F23-067D-4F0F-B969-38C02F2F6A2F}" type="datetimeFigureOut">
              <a:rPr lang="ru-RU" smtClean="0"/>
              <a:pPr/>
              <a:t>вс 10.10.21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C7AA7-79A3-44BB-BC81-810DD2C6AC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83F23-067D-4F0F-B969-38C02F2F6A2F}" type="datetimeFigureOut">
              <a:rPr lang="ru-RU" smtClean="0"/>
              <a:pPr/>
              <a:t>вс 10.10.21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C7AA7-79A3-44BB-BC81-810DD2C6AC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83F23-067D-4F0F-B969-38C02F2F6A2F}" type="datetimeFigureOut">
              <a:rPr lang="ru-RU" smtClean="0"/>
              <a:pPr/>
              <a:t>вс 10.10.21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C7AA7-79A3-44BB-BC81-810DD2C6AC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83F23-067D-4F0F-B969-38C02F2F6A2F}" type="datetimeFigureOut">
              <a:rPr lang="ru-RU" smtClean="0"/>
              <a:pPr/>
              <a:t>вс 10.10.21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C7AA7-79A3-44BB-BC81-810DD2C6AC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83F23-067D-4F0F-B969-38C02F2F6A2F}" type="datetimeFigureOut">
              <a:rPr lang="ru-RU" smtClean="0"/>
              <a:pPr/>
              <a:t>вс 10.10.21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C7AA7-79A3-44BB-BC81-810DD2C6AC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83F23-067D-4F0F-B969-38C02F2F6A2F}" type="datetimeFigureOut">
              <a:rPr lang="ru-RU" smtClean="0"/>
              <a:pPr/>
              <a:t>вс 10.10.21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C7AA7-79A3-44BB-BC81-810DD2C6AC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183F23-067D-4F0F-B969-38C02F2F6A2F}" type="datetimeFigureOut">
              <a:rPr lang="ru-RU" smtClean="0"/>
              <a:pPr/>
              <a:t>вс 10.10.21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2C7AA7-79A3-44BB-BC81-810DD2C6AC9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556792"/>
            <a:ext cx="7704856" cy="3960440"/>
          </a:xfrm>
        </p:spPr>
        <p:txBody>
          <a:bodyPr>
            <a:normAutofit/>
          </a:bodyPr>
          <a:lstStyle/>
          <a:p>
            <a:pPr algn="l"/>
            <a:r>
              <a:rPr lang="ru-RU" sz="5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Мы пришли сюда учиться,</a:t>
            </a:r>
          </a:p>
          <a:p>
            <a:pPr algn="l"/>
            <a:r>
              <a:rPr lang="ru-RU" sz="5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лениться, а трудиться.</a:t>
            </a:r>
          </a:p>
          <a:p>
            <a:pPr algn="l"/>
            <a:r>
              <a:rPr lang="ru-RU" sz="5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Работаем старательно,</a:t>
            </a:r>
          </a:p>
          <a:p>
            <a:pPr algn="l"/>
            <a:r>
              <a:rPr lang="ru-RU" sz="5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Слушаем внимательно!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Чёрный экран: как исправить"/>
          <p:cNvPicPr>
            <a:picLocks noChangeAspect="1" noChangeArrowheads="1"/>
          </p:cNvPicPr>
          <p:nvPr/>
        </p:nvPicPr>
        <p:blipFill>
          <a:blip r:embed="rId2" cstate="print"/>
          <a:srcRect l="14196" t="16996" r="10567" b="11242"/>
          <a:stretch>
            <a:fillRect/>
          </a:stretch>
        </p:blipFill>
        <p:spPr bwMode="auto">
          <a:xfrm>
            <a:off x="0" y="0"/>
            <a:ext cx="9201570" cy="71186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pPr>
              <a:buNone/>
            </a:pPr>
            <a:r>
              <a:rPr lang="ru-RU" sz="3600" dirty="0" smtClean="0"/>
              <a:t>   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Подберите антонимы к данным словам. Запишите пары слов. Составьте с одним из слов предложение.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 белый, далеко, брать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Чёрный экран: как исправить"/>
          <p:cNvPicPr>
            <a:picLocks noChangeAspect="1" noChangeArrowheads="1"/>
          </p:cNvPicPr>
          <p:nvPr/>
        </p:nvPicPr>
        <p:blipFill>
          <a:blip r:embed="rId2" cstate="print"/>
          <a:srcRect l="14196" t="16996" r="10567" b="11242"/>
          <a:stretch>
            <a:fillRect/>
          </a:stretch>
        </p:blipFill>
        <p:spPr bwMode="auto">
          <a:xfrm>
            <a:off x="0" y="0"/>
            <a:ext cx="9201570" cy="71186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белый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– чёрный, далеко – близко, брать – взять.</a:t>
            </a: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Чёрный экран: как исправить"/>
          <p:cNvPicPr>
            <a:picLocks noChangeAspect="1" noChangeArrowheads="1"/>
          </p:cNvPicPr>
          <p:nvPr/>
        </p:nvPicPr>
        <p:blipFill>
          <a:blip r:embed="rId2" cstate="print"/>
          <a:srcRect l="14196" t="16996" r="10567" b="11242"/>
          <a:stretch>
            <a:fillRect/>
          </a:stretch>
        </p:blipFill>
        <p:spPr bwMode="auto">
          <a:xfrm>
            <a:off x="0" y="0"/>
            <a:ext cx="9201570" cy="71186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ТЕСТ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Найди неверно составленную пару антонимов.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а) трудолюбивый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ленивый                          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б) светлый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темнота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Выбери антоним к слову друг 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а) Приятель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б) Враг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 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Вставь подходящий по смыслу антоним.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Хороша верёвка длинная, а речь 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короткая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Знай больше, а говори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меньше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Чёрный экран: как исправить"/>
          <p:cNvPicPr>
            <a:picLocks noChangeAspect="1" noChangeArrowheads="1"/>
          </p:cNvPicPr>
          <p:nvPr/>
        </p:nvPicPr>
        <p:blipFill>
          <a:blip r:embed="rId2" cstate="print"/>
          <a:srcRect l="14196" t="16996" r="10567" b="11242"/>
          <a:stretch>
            <a:fillRect/>
          </a:stretch>
        </p:blipFill>
        <p:spPr bwMode="auto">
          <a:xfrm>
            <a:off x="0" y="0"/>
            <a:ext cx="9201570" cy="71186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Чёрный экран: как исправить"/>
          <p:cNvPicPr>
            <a:picLocks noChangeAspect="1" noChangeArrowheads="1"/>
          </p:cNvPicPr>
          <p:nvPr/>
        </p:nvPicPr>
        <p:blipFill>
          <a:blip r:embed="rId2" cstate="print"/>
          <a:srcRect l="14196" t="16996" r="10567" b="11242"/>
          <a:stretch>
            <a:fillRect/>
          </a:stretch>
        </p:blipFill>
        <p:spPr bwMode="auto">
          <a:xfrm>
            <a:off x="0" y="0"/>
            <a:ext cx="9201570" cy="71186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-12-05-21-10-53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 l="18333" t="31111" r="10761" b="24889"/>
          <a:stretch>
            <a:fillRect/>
          </a:stretch>
        </p:blipFill>
        <p:spPr bwMode="auto">
          <a:xfrm>
            <a:off x="0" y="1340768"/>
            <a:ext cx="9144000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Чёрный экран: как исправить"/>
          <p:cNvPicPr>
            <a:picLocks noChangeAspect="1" noChangeArrowheads="1"/>
          </p:cNvPicPr>
          <p:nvPr/>
        </p:nvPicPr>
        <p:blipFill>
          <a:blip r:embed="rId2" cstate="print"/>
          <a:srcRect l="14196" t="16996" r="10567" b="11242"/>
          <a:stretch>
            <a:fillRect/>
          </a:stretch>
        </p:blipFill>
        <p:spPr bwMode="auto">
          <a:xfrm>
            <a:off x="0" y="0"/>
            <a:ext cx="9201570" cy="71186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404664"/>
            <a:ext cx="7715200" cy="5721499"/>
          </a:xfrm>
        </p:spPr>
        <p:txBody>
          <a:bodyPr/>
          <a:lstStyle/>
          <a:p>
            <a:pPr>
              <a:buNone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Пассивный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активный</a:t>
            </a:r>
          </a:p>
          <a:p>
            <a:pPr>
              <a:buNone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Высокий 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–   низкий</a:t>
            </a:r>
          </a:p>
          <a:p>
            <a:pPr>
              <a:buNone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Мягкий 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–  твёрдый</a:t>
            </a:r>
          </a:p>
          <a:p>
            <a:pPr>
              <a:buNone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Подниматься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– опускаться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Направо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– налево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Неинтересный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– интересный</a:t>
            </a:r>
          </a:p>
          <a:p>
            <a:pPr>
              <a:buNone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Большой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– маленький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Чёрный экран: как исправить"/>
          <p:cNvPicPr>
            <a:picLocks noChangeAspect="1" noChangeArrowheads="1"/>
          </p:cNvPicPr>
          <p:nvPr/>
        </p:nvPicPr>
        <p:blipFill>
          <a:blip r:embed="rId2" cstate="print"/>
          <a:srcRect l="14196" t="16996" r="10567" b="11242"/>
          <a:stretch>
            <a:fillRect/>
          </a:stretch>
        </p:blipFill>
        <p:spPr bwMode="auto">
          <a:xfrm>
            <a:off x="0" y="0"/>
            <a:ext cx="9201570" cy="71186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612068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Шум - тишина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Здоровье - болезнь  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Длинный - короткий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Холодный - тёплый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Строить - ломать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Поджигать - тушить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Чёрный экран: как исправить"/>
          <p:cNvPicPr>
            <a:picLocks noChangeAspect="1" noChangeArrowheads="1"/>
          </p:cNvPicPr>
          <p:nvPr/>
        </p:nvPicPr>
        <p:blipFill>
          <a:blip r:embed="rId2" cstate="print"/>
          <a:srcRect l="14196" t="16996" r="10567" b="11242"/>
          <a:stretch>
            <a:fillRect/>
          </a:stretch>
        </p:blipFill>
        <p:spPr bwMode="auto">
          <a:xfrm>
            <a:off x="0" y="0"/>
            <a:ext cx="9201570" cy="71186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Слон 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большой, а мышка </a:t>
            </a:r>
            <a:r>
              <a:rPr lang="ru-RU" sz="4400" u="sng" dirty="0">
                <a:latin typeface="Times New Roman" pitchFamily="18" charset="0"/>
                <a:cs typeface="Times New Roman" pitchFamily="18" charset="0"/>
              </a:rPr>
              <a:t>маленькая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Зимой 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погода холодная, а летом </a:t>
            </a:r>
            <a:r>
              <a:rPr lang="ru-RU" sz="4400" u="sng" dirty="0">
                <a:latin typeface="Times New Roman" pitchFamily="18" charset="0"/>
                <a:cs typeface="Times New Roman" pitchFamily="18" charset="0"/>
              </a:rPr>
              <a:t>тёплая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Работать 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трудно, а отдыхать </a:t>
            </a:r>
            <a:r>
              <a:rPr lang="ru-RU" sz="4400" u="sng" dirty="0">
                <a:latin typeface="Times New Roman" pitchFamily="18" charset="0"/>
                <a:cs typeface="Times New Roman" pitchFamily="18" charset="0"/>
              </a:rPr>
              <a:t>легко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129</Words>
  <Application>Microsoft Office PowerPoint</Application>
  <PresentationFormat>Экран (4:3)</PresentationFormat>
  <Paragraphs>33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Анюта</dc:creator>
  <cp:lastModifiedBy>Анюта</cp:lastModifiedBy>
  <cp:revision>5</cp:revision>
  <dcterms:created xsi:type="dcterms:W3CDTF">2021-04-27T11:34:17Z</dcterms:created>
  <dcterms:modified xsi:type="dcterms:W3CDTF">2021-10-10T10:14:46Z</dcterms:modified>
</cp:coreProperties>
</file>