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79" r:id="rId7"/>
    <p:sldId id="261" r:id="rId8"/>
    <p:sldId id="262" r:id="rId9"/>
    <p:sldId id="263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8" r:id="rId23"/>
    <p:sldId id="27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56" y="-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83568" y="416871"/>
            <a:ext cx="7772400" cy="8665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Березовский детский сад «Семицветик»</a:t>
            </a:r>
            <a:endParaRPr lang="ru-RU" sz="1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975048" y="2348880"/>
            <a:ext cx="7480920" cy="1224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Исследовательская работа на тему: «Четвероногие герои»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09539" y="4006164"/>
            <a:ext cx="4932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Автор: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Алёна Миргородская 6 лет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воспитанница подготовительной группы «Непоседы»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Руководители: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Дарья Викторовна Андреева – 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воспитатель высшей</a:t>
            </a:r>
          </a:p>
          <a:p>
            <a:r>
              <a:rPr lang="ru-RU" sz="1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</a:t>
            </a:r>
            <a:r>
              <a:rPr lang="ru-RU" sz="16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квалификационной 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категории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Светлана Геннадьевна Миргородская– мама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23928" y="6041558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2025 год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9680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исследовательская 2025\джульбарс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980728"/>
            <a:ext cx="7518586" cy="48574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8135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июня 1945 год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C:\Users\User\Desktop\исследовательская 2025\парад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268760"/>
            <a:ext cx="6604102" cy="47853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9038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Кошки – психологическая помощь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C:\Users\User\Desktop\исследовательская 2025\кот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9" y="1540294"/>
            <a:ext cx="6965788" cy="45858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650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Согревали своим теплом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C:\Users\User\Desktop\исследовательская 2025\тепло.jfi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340768"/>
            <a:ext cx="4210057" cy="48170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3612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449054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Ленинград привезли </a:t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вагона кошек – более 5 тысяч особей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C:\Users\User\Desktop\исследовательская 2025\4 вагона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16832"/>
            <a:ext cx="7620000" cy="42862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1505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76672"/>
            <a:ext cx="7427168" cy="94096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Питерские коты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5" name="Picture 3" descr="C:\Users\User\Desktop\исследовательская 2025\елисей васелиса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162" r="50000" b="9402"/>
          <a:stretch/>
        </p:blipFill>
        <p:spPr bwMode="auto">
          <a:xfrm>
            <a:off x="4572000" y="1506157"/>
            <a:ext cx="4032448" cy="43910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User\Desktop\исследовательская 2025\елисей васелиса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61" b="9402"/>
          <a:stretch/>
        </p:blipFill>
        <p:spPr bwMode="auto">
          <a:xfrm>
            <a:off x="611560" y="1700808"/>
            <a:ext cx="3816424" cy="43329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24101" y="1856512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Елисей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630751" y="1856512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Василиса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5436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esktop\исследовательская 2025\медаль котам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63"/>
          <a:stretch/>
        </p:blipFill>
        <p:spPr bwMode="auto">
          <a:xfrm>
            <a:off x="899592" y="1124744"/>
            <a:ext cx="7512347" cy="44644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475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Users\User\Desktop\исследовательская 2025\не проход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275504"/>
            <a:ext cx="4307152" cy="27924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Серебряные копытца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C:\Users\User\Desktop\исследовательская 2025\лошади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96752"/>
            <a:ext cx="4392488" cy="28738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497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esktop\исследовательская 2025\верблюды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3" y="1377012"/>
            <a:ext cx="5639618" cy="47491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76384" y="548680"/>
            <a:ext cx="813690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 Сталинградом помогали верблюды</a:t>
            </a:r>
            <a:endParaRPr lang="ru-RU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1588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Тамара «служила» при полевой кухне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 descr="C:\Users\User\Desktop\исследовательская 2025\тамара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24744"/>
            <a:ext cx="3384376" cy="33843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User\Desktop\исследовательская 2025\кухня.jf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252" y="3356992"/>
            <a:ext cx="4481759" cy="28222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5444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620688"/>
            <a:ext cx="8003232" cy="5649491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исследования: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выяснить, какие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животные и как помогали людям в военное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время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и проанализировать информацию по теме исследования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Посмотреть фильмы о Великой Отечественной войне с участием животных</a:t>
            </a:r>
          </a:p>
          <a:p>
            <a:pPr lvl="0"/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презентацию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«Четвероногие герои»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Объект: 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роль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животных во время Великой Отечественной войны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приемы исследования: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Сбор информации с использованием детской литературы, энциклопедий, документальных и художественных фильмов, видео материалов в интернет- ресурсах.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и сбор материалов с помощью воспитателя, мамы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4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Двугорбые верблюды Маша и Миша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 descr="C:\Users\User\Desktop\исследовательская 2025\миша и маша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40768"/>
            <a:ext cx="7070080" cy="4713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0334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Desktop\исследовательская 2025\мыши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891" y="620688"/>
            <a:ext cx="7298719" cy="41044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99592" y="4929344"/>
            <a:ext cx="28083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ноября 1942 вывели из строя танки противника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6016" y="5109822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Вышли в бой чуть больше 30-ти танков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856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2025-05-22_11-47-53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692696"/>
            <a:ext cx="7345456" cy="54726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718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475656" y="2564904"/>
            <a:ext cx="6408712" cy="8640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7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9407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исследовательская 2025\8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692696"/>
            <a:ext cx="6624736" cy="53701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5690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исследовательская 2025\животные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24744"/>
            <a:ext cx="5175359" cy="45358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Управляющая кнопка: справка 1">
            <a:hlinkClick r:id="" action="ppaction://noaction" highlightClick="1"/>
          </p:cNvPr>
          <p:cNvSpPr/>
          <p:nvPr/>
        </p:nvSpPr>
        <p:spPr>
          <a:xfrm>
            <a:off x="6516216" y="1700808"/>
            <a:ext cx="2088232" cy="3600400"/>
          </a:xfrm>
          <a:prstGeom prst="actionButtonHelp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лок-схема: процесс 2"/>
          <p:cNvSpPr/>
          <p:nvPr/>
        </p:nvSpPr>
        <p:spPr>
          <a:xfrm>
            <a:off x="5758293" y="3356992"/>
            <a:ext cx="648072" cy="288032"/>
          </a:xfrm>
          <a:prstGeom prst="flowChartProcess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931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IMG-20250419-WA0027 (1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047"/>
          <a:stretch/>
        </p:blipFill>
        <p:spPr bwMode="auto">
          <a:xfrm>
            <a:off x="5824946" y="620688"/>
            <a:ext cx="2386901" cy="28771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IMG-20250419-WA00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64704"/>
            <a:ext cx="3024336" cy="53646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User\Desktop\IMG_20250522_110416_47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t="29306" r="6944" b="8473"/>
          <a:stretch/>
        </p:blipFill>
        <p:spPr bwMode="auto">
          <a:xfrm>
            <a:off x="3995936" y="3497792"/>
            <a:ext cx="4166040" cy="28451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2809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5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96752"/>
            <a:ext cx="7808868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102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Самый верный компаньон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самый преданный «солдат»</a:t>
            </a:r>
          </a:p>
        </p:txBody>
      </p:sp>
      <p:pic>
        <p:nvPicPr>
          <p:cNvPr id="3074" name="Picture 2" descr="C:\Users\User\Desktop\исследовательская 2025\собаки.jfi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243783"/>
            <a:ext cx="8229600" cy="32387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3837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исследовательская 2025\2025-04-16_18-11-38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8" t="9133" r="5785" b="8857"/>
          <a:stretch/>
        </p:blipFill>
        <p:spPr bwMode="auto">
          <a:xfrm>
            <a:off x="755576" y="611907"/>
            <a:ext cx="7776864" cy="5500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629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Овчарка-миноискатель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Джульбарс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User\Desktop\исследовательская 2025\овчарка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44824"/>
            <a:ext cx="5918076" cy="39453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444208" y="2564904"/>
            <a:ext cx="2304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время службы нашел: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тысяч мин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150 снарядов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70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</TotalTime>
  <Words>204</Words>
  <Application>Microsoft Office PowerPoint</Application>
  <PresentationFormat>Экран (4:3)</PresentationFormat>
  <Paragraphs>39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Самый верный компаньон,  самый преданный «солдат»</vt:lpstr>
      <vt:lpstr>Презентация PowerPoint</vt:lpstr>
      <vt:lpstr>Овчарка-миноискатель Джульбарс</vt:lpstr>
      <vt:lpstr>Презентация PowerPoint</vt:lpstr>
      <vt:lpstr>24 июня 1945 год</vt:lpstr>
      <vt:lpstr>Кошки – психологическая помощь</vt:lpstr>
      <vt:lpstr>Согревали своим теплом</vt:lpstr>
      <vt:lpstr>В Ленинград привезли  4 вагона кошек – более 5 тысяч особей</vt:lpstr>
      <vt:lpstr>Питерские коты</vt:lpstr>
      <vt:lpstr>Презентация PowerPoint</vt:lpstr>
      <vt:lpstr>Серебряные копытца</vt:lpstr>
      <vt:lpstr>Презентация PowerPoint</vt:lpstr>
      <vt:lpstr>Тамара «служила» при полевой кухне</vt:lpstr>
      <vt:lpstr>Двугорбые верблюды Маша и Миша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26</cp:revision>
  <dcterms:created xsi:type="dcterms:W3CDTF">2025-04-10T13:32:49Z</dcterms:created>
  <dcterms:modified xsi:type="dcterms:W3CDTF">2025-05-22T04:55:41Z</dcterms:modified>
</cp:coreProperties>
</file>