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0" r:id="rId2"/>
    <p:sldId id="262" r:id="rId3"/>
    <p:sldId id="264" r:id="rId4"/>
    <p:sldId id="263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662"/>
    <a:srgbClr val="FABF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80;&#1085;&#1090;&#1077;&#1088;&#1074;&#1100;&#1102;.pub" TargetMode="External"/><Relationship Id="rId3" Type="http://schemas.openxmlformats.org/officeDocument/2006/relationships/hyperlink" Target="&#1074;&#1080;&#1079;&#1080;&#1090;&#1082;&#1072;.doc" TargetMode="External"/><Relationship Id="rId7" Type="http://schemas.openxmlformats.org/officeDocument/2006/relationships/hyperlink" Target="&#1087;&#1077;&#1095;&#1072;&#1090;&#1100;/&#1042;&#1080;&#1090;&#1103;-&#1088;&#1077;&#1095;&#1100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86;&#1087;&#1088;&#1086;&#1089;%20&#1089;&#1086;&#1074;&#1088;&#1077;&#1084;&#1077;&#1085;&#1085;&#1080;&#1082;&#1086;&#1074;.pptx" TargetMode="External"/><Relationship Id="rId5" Type="http://schemas.openxmlformats.org/officeDocument/2006/relationships/hyperlink" Target="&#1057;&#1091;&#1089;&#1083;&#1086;&#1074;&#1072;2.mp4" TargetMode="External"/><Relationship Id="rId10" Type="http://schemas.openxmlformats.org/officeDocument/2006/relationships/hyperlink" Target="kriterii_ocenki_buklet.doc" TargetMode="External"/><Relationship Id="rId4" Type="http://schemas.openxmlformats.org/officeDocument/2006/relationships/hyperlink" Target="&#1044;&#1086;&#1089;&#1090;&#1086;&#1077;&#1074;&#1089;&#1082;&#1080;&#1081;%20&#1080;%20&#1057;&#1091;&#1089;&#1083;&#1086;&#1074;&#1072;/&#1076;&#1086;&#1089;&#1090;&#1086;&#1077;&#1074;&#1089;&#1082;&#1080;&#1081;%20&#1080;%20&#1089;&#1091;&#1089;&#1083;&#1086;&#1074;&#1072;.ppt" TargetMode="External"/><Relationship Id="rId9" Type="http://schemas.openxmlformats.org/officeDocument/2006/relationships/hyperlink" Target="kriterii_ocenki_presentation.do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6858000"/>
          </a:xfrm>
          <a:prstGeom prst="rect">
            <a:avLst/>
          </a:prstGeom>
          <a:noFill/>
        </p:spPr>
      </p:pic>
      <p:pic>
        <p:nvPicPr>
          <p:cNvPr id="5" name="Picture 9" descr="79943905_4000491_dost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642918"/>
            <a:ext cx="2214578" cy="25126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6754" y="1214422"/>
            <a:ext cx="51395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Ф.М. Достоевский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и наш край</a:t>
            </a:r>
            <a:endParaRPr lang="ru-RU" sz="54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Picture 5" descr="5bf87821335a90f1a2b38a4b5cf822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786058"/>
            <a:ext cx="3143240" cy="277345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4143380"/>
            <a:ext cx="1143008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143504" y="4500570"/>
            <a:ext cx="363099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Авторы проекта: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Рапенкова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И.В.,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Таланова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С.В.,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обучающиеся 10-11 классов                                                 МБОУ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Новоталицкая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СШ»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357290" y="589728"/>
            <a:ext cx="717515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Источники</a:t>
            </a:r>
            <a:endParaRPr lang="ru-RU" sz="32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Баделин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В.И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Земля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Иванов. Историко-литературные очерки. – Иваново, 2004.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Таганов Л.Н. «Ивановский миф» и литература. – Иваново: Издательство МИК. 2006.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Тихомиров А.М. Иваново. Иваново-Вознесенск. Путеводитель сквозь времена. – Иваново: ИД «Референт», 2011.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Фильм «Достоевский»,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В.Хотиненко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2010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Интернет- ресурсы: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www.encyclopaedia-russia.ru/article.php?id=829</a:t>
            </a:r>
            <a:endParaRPr lang="en-US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http://biografix.ru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endParaRPr lang="en-US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www.nizrp.ru/dostoevsky_ill.htm</a:t>
            </a:r>
            <a:endParaRPr lang="en-US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http://www.alldostoevsky.ru/2015/03/illjustracii-k-romanu-Prestuplenie-i-nakazanie-kartinki-dostoevskij-raskolnikov.html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028343"/>
            <a:ext cx="707236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Аннотация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Данный проект представляет жизнь и творчество Ф.М. Достоевского в регионально-краеведческом аспекте. Обучающиеся в результате поисковой, исследовательской, творческой деятельности раскрывают личность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Аполлинарии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Сусловой, её роль в создании женских образов в произведениях великого русского писателя. Проект способствует нравственно-патриотическому, эстетическому воспитанию старшеклассников, приобщает к изучению культуры и истории родного края, а также развивает читательские интересы школьников.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00100" y="1039639"/>
            <a:ext cx="728664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Дидактические цели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Мотивировать обучающихся на изучение историко-культурного наследия Ивановской области и  творчества Ф.М. Достоевского.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составлять тексты разных жанров (интервью, эссе, психологический портрет, очерк, литературоведческая статья).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анализировать характер литературного героя.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самостоятельно работать с разными источниками для сбора информации по теме проекта.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Совершенствовать компьютерную грамотность участников проекта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1050651"/>
            <a:ext cx="742948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Методические задачи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Вызвать интерес к истории и культуре  родного края, а также к творчеству Ф.М. Достоевского.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 давать характеристику литературного героя.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 составлять тексты разных жанров (интервью, эссе, психологический портрет, очерк, литературоведческая статья); конспектировать, реферировать, делать выписки, работая с критической, научной и др. литературой.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Усовершенствовать навыки работы участников проекта с компьютером.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728" y="1214422"/>
            <a:ext cx="650085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Основополагающий вопрос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Ф.М. Достоевский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связан с Ивановским краем?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786190"/>
            <a:ext cx="3166665" cy="233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857224" y="117440"/>
            <a:ext cx="7358114" cy="527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Проблемные вопросы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Что известно моим землякам о связи Ф.М. Достоевского с нашим краем?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Аполлинария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Суслова – каковы истоки её характера и влияние на личную и творческую судьбу Ф.М. Достоевского?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Какой мне представляется героиня Достоевского? (На примере одного или нескольких произведений.)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Что думают мои современники о сохранении историко-культурного наследия Ивановской области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Кто из художников - иллюстраторов, на наш взгляд,  наиболее точно  изображает героиню Достоевского?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57224" y="857232"/>
            <a:ext cx="7500958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Темы учебных исследований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известно моим землякам о связи Ф.М. Достоевского с нашим краем? (Опрос)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А.П. Суслова и Ф.М. Достоевский: жизнь и судьба.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Героиня Достоевского – какая она в моём представлении?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 ли сохранять памятники истории и культуры родного края и почему?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897" cy="7215166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57224" y="1071546"/>
            <a:ext cx="750099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Учебный план проекта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Урок-консультация «Что такое учебный проект?»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постановки учебных задач.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Уроки- исследования (групповая работа) (10 часов)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Уроки- презентации (творческие отчёты) (3– 4 часа)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Итоговый урок (контроль и рефлексия)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ZHenschiny-Pushkina/0001-002-Adresaty-liriki-A.S.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3408"/>
            <a:ext cx="9241668" cy="7281166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98113" y="271582"/>
            <a:ext cx="7526225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Учебно-методический пакет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file"/>
              </a:rPr>
              <a:t>Визитная карточка проекта.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Презентации: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«Жизнь, полная страстей» (Ф.М. Достоевский и А.П. Суслова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file"/>
              </a:rPr>
              <a:t>Героиня 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file"/>
              </a:rPr>
              <a:t>Достоевского в моём представлении – какая она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file"/>
              </a:rPr>
              <a:t>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 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Что известно моим землякам о связи Ф.М. Достоевского с нашим краем?(Опрос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И снова о Сусловых (статья в газету)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Публикации: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action="ppaction://hlinkfile"/>
              </a:rPr>
              <a:t>Надо ли сохранять памятники истории и культуры родного края и почему? (Эссе)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Иллюстрации женских образов в произведениях Ф.М.Достоевского.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Дидактический материал: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action="ppaction://hlinkfile"/>
              </a:rPr>
              <a:t>Как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action="ppaction://hlinkfile"/>
              </a:rPr>
              <a:t>подготовить интервью? (Буклет)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Методический материал: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 action="ppaction://hlinkfile"/>
              </a:rPr>
              <a:t>Критерии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 action="ppaction://hlinkfile"/>
              </a:rPr>
              <a:t>оценивания презентаций и публикаций.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 action="ppaction://hlinkfile"/>
              </a:rPr>
              <a:t>Критерии оценивания презентаций и публикаций.</a:t>
            </a:r>
            <a:endParaRPr lang="ru-RU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606</Words>
  <Application>Microsoft Office PowerPoint</Application>
  <PresentationFormat>Экран (4:3)</PresentationFormat>
  <Paragraphs>88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33</cp:revision>
  <dcterms:created xsi:type="dcterms:W3CDTF">2016-03-23T14:50:24Z</dcterms:created>
  <dcterms:modified xsi:type="dcterms:W3CDTF">2017-03-14T17:29:26Z</dcterms:modified>
</cp:coreProperties>
</file>