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8"/>
  </p:notesMasterIdLst>
  <p:sldIdLst>
    <p:sldId id="268" r:id="rId2"/>
    <p:sldId id="257" r:id="rId3"/>
    <p:sldId id="269" r:id="rId4"/>
    <p:sldId id="258" r:id="rId5"/>
    <p:sldId id="265" r:id="rId6"/>
    <p:sldId id="266" r:id="rId7"/>
    <p:sldId id="259" r:id="rId8"/>
    <p:sldId id="267" r:id="rId9"/>
    <p:sldId id="270" r:id="rId10"/>
    <p:sldId id="271" r:id="rId11"/>
    <p:sldId id="260" r:id="rId12"/>
    <p:sldId id="261" r:id="rId13"/>
    <p:sldId id="262" r:id="rId14"/>
    <p:sldId id="263" r:id="rId15"/>
    <p:sldId id="264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CCFF99"/>
    <a:srgbClr val="3E9266"/>
    <a:srgbClr val="6699FF"/>
    <a:srgbClr val="9999FF"/>
    <a:srgbClr val="CCFFCC"/>
    <a:srgbClr val="428E80"/>
    <a:srgbClr val="3E5964"/>
    <a:srgbClr val="CC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9C0C7B-2A70-4148-A2CD-4E7BB1ADD56B}" type="doc">
      <dgm:prSet loTypeId="urn:microsoft.com/office/officeart/2008/layout/LinedList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95A3CD63-7B50-4831-9F15-04EEB69D7411}">
      <dgm:prSet/>
      <dgm:spPr/>
      <dgm:t>
        <a:bodyPr/>
        <a:lstStyle/>
        <a:p>
          <a:pPr algn="just"/>
          <a:r>
            <a:rPr lang="ru-RU" b="0" i="0" dirty="0">
              <a:latin typeface="Calibri" panose="020F0502020204030204" pitchFamily="34" charset="0"/>
            </a:rPr>
            <a:t>семейные, пропагандируют заботливые, бережные связи, любовь и верность по отношению к своим близким, опеку младших, уважение к старшим</a:t>
          </a:r>
          <a:endParaRPr lang="en-US" dirty="0">
            <a:latin typeface="Calibri" panose="020F0502020204030204" pitchFamily="34" charset="0"/>
          </a:endParaRPr>
        </a:p>
      </dgm:t>
    </dgm:pt>
    <dgm:pt modelId="{E57993C9-0454-4341-91D5-B523742268AB}" type="parTrans" cxnId="{DE5AD53C-24BD-464F-89F1-28BADCD9DFE5}">
      <dgm:prSet/>
      <dgm:spPr/>
      <dgm:t>
        <a:bodyPr/>
        <a:lstStyle/>
        <a:p>
          <a:endParaRPr lang="en-US"/>
        </a:p>
      </dgm:t>
    </dgm:pt>
    <dgm:pt modelId="{09725394-0B6D-49BA-8B5D-1EE59BE44926}" type="sibTrans" cxnId="{DE5AD53C-24BD-464F-89F1-28BADCD9DFE5}">
      <dgm:prSet/>
      <dgm:spPr/>
      <dgm:t>
        <a:bodyPr/>
        <a:lstStyle/>
        <a:p>
          <a:endParaRPr lang="en-US"/>
        </a:p>
      </dgm:t>
    </dgm:pt>
    <dgm:pt modelId="{655B9AFE-DC51-4F61-8683-1B54A8A15EE5}">
      <dgm:prSet/>
      <dgm:spPr/>
      <dgm:t>
        <a:bodyPr/>
        <a:lstStyle/>
        <a:p>
          <a:pPr algn="just"/>
          <a:r>
            <a:rPr lang="ru-RU" b="0" i="0" dirty="0">
              <a:latin typeface="Calibri" panose="020F0502020204030204" pitchFamily="34" charset="0"/>
            </a:rPr>
            <a:t>культурные, основанные на фольклоре, национальных традициях, проповедующие красоту, гармонию</a:t>
          </a:r>
          <a:endParaRPr lang="en-US" dirty="0">
            <a:latin typeface="Calibri" panose="020F0502020204030204" pitchFamily="34" charset="0"/>
          </a:endParaRPr>
        </a:p>
      </dgm:t>
    </dgm:pt>
    <dgm:pt modelId="{BB3E3CA3-DBEE-4AE9-9374-DB4296A5454B}" type="parTrans" cxnId="{4D48170D-9476-41D7-BD20-31E829707EB1}">
      <dgm:prSet/>
      <dgm:spPr/>
      <dgm:t>
        <a:bodyPr/>
        <a:lstStyle/>
        <a:p>
          <a:endParaRPr lang="en-US"/>
        </a:p>
      </dgm:t>
    </dgm:pt>
    <dgm:pt modelId="{F2CF23F8-7F3B-4DCC-857F-1F00F505CA1E}" type="sibTrans" cxnId="{4D48170D-9476-41D7-BD20-31E829707EB1}">
      <dgm:prSet/>
      <dgm:spPr/>
      <dgm:t>
        <a:bodyPr/>
        <a:lstStyle/>
        <a:p>
          <a:endParaRPr lang="en-US"/>
        </a:p>
      </dgm:t>
    </dgm:pt>
    <dgm:pt modelId="{D2852836-8C43-4AD1-B544-5F40709E61A8}">
      <dgm:prSet/>
      <dgm:spPr/>
      <dgm:t>
        <a:bodyPr/>
        <a:lstStyle/>
        <a:p>
          <a:pPr algn="just"/>
          <a:r>
            <a:rPr lang="ru-RU" b="0" i="0" dirty="0">
              <a:latin typeface="Calibri" panose="020F0502020204030204" pitchFamily="34" charset="0"/>
            </a:rPr>
            <a:t>патриотические, развивающие у детей любовь к Родине, желание ей служить, уважительное отношение к закону и правопорядку</a:t>
          </a:r>
          <a:endParaRPr lang="en-US" dirty="0">
            <a:latin typeface="Calibri" panose="020F0502020204030204" pitchFamily="34" charset="0"/>
          </a:endParaRPr>
        </a:p>
      </dgm:t>
    </dgm:pt>
    <dgm:pt modelId="{17A27140-7E55-472B-B6BF-81CA52EAD933}" type="parTrans" cxnId="{C07759ED-5BCF-4E12-B01E-203940FB1625}">
      <dgm:prSet/>
      <dgm:spPr/>
      <dgm:t>
        <a:bodyPr/>
        <a:lstStyle/>
        <a:p>
          <a:endParaRPr lang="en-US"/>
        </a:p>
      </dgm:t>
    </dgm:pt>
    <dgm:pt modelId="{986924C8-0E5A-4199-BE65-CD98E42B6CCD}" type="sibTrans" cxnId="{C07759ED-5BCF-4E12-B01E-203940FB1625}">
      <dgm:prSet/>
      <dgm:spPr/>
      <dgm:t>
        <a:bodyPr/>
        <a:lstStyle/>
        <a:p>
          <a:endParaRPr lang="en-US"/>
        </a:p>
      </dgm:t>
    </dgm:pt>
    <dgm:pt modelId="{A17ED6AD-AEBB-4377-A4C4-26075D66E065}" type="pres">
      <dgm:prSet presAssocID="{689C0C7B-2A70-4148-A2CD-4E7BB1ADD56B}" presName="vert0" presStyleCnt="0">
        <dgm:presLayoutVars>
          <dgm:dir/>
          <dgm:animOne val="branch"/>
          <dgm:animLvl val="lvl"/>
        </dgm:presLayoutVars>
      </dgm:prSet>
      <dgm:spPr/>
    </dgm:pt>
    <dgm:pt modelId="{411522EA-44E7-4FC6-B8ED-DB53336EDF34}" type="pres">
      <dgm:prSet presAssocID="{95A3CD63-7B50-4831-9F15-04EEB69D7411}" presName="thickLine" presStyleLbl="alignNode1" presStyleIdx="0" presStyleCnt="3"/>
      <dgm:spPr/>
    </dgm:pt>
    <dgm:pt modelId="{976EB019-BF07-4797-AA1C-EFBEE492B366}" type="pres">
      <dgm:prSet presAssocID="{95A3CD63-7B50-4831-9F15-04EEB69D7411}" presName="horz1" presStyleCnt="0"/>
      <dgm:spPr/>
    </dgm:pt>
    <dgm:pt modelId="{6031BD26-62DD-4870-B43E-30D3A4BD94E1}" type="pres">
      <dgm:prSet presAssocID="{95A3CD63-7B50-4831-9F15-04EEB69D7411}" presName="tx1" presStyleLbl="revTx" presStyleIdx="0" presStyleCnt="3"/>
      <dgm:spPr/>
    </dgm:pt>
    <dgm:pt modelId="{A5A4D178-A48E-4BC1-9A75-17D4EA66DF44}" type="pres">
      <dgm:prSet presAssocID="{95A3CD63-7B50-4831-9F15-04EEB69D7411}" presName="vert1" presStyleCnt="0"/>
      <dgm:spPr/>
    </dgm:pt>
    <dgm:pt modelId="{A2FE9CEC-4127-4698-BBE3-E6802B27B40C}" type="pres">
      <dgm:prSet presAssocID="{655B9AFE-DC51-4F61-8683-1B54A8A15EE5}" presName="thickLine" presStyleLbl="alignNode1" presStyleIdx="1" presStyleCnt="3"/>
      <dgm:spPr/>
    </dgm:pt>
    <dgm:pt modelId="{C8FD0AD4-370F-4A57-8A73-2EE05C2EF27F}" type="pres">
      <dgm:prSet presAssocID="{655B9AFE-DC51-4F61-8683-1B54A8A15EE5}" presName="horz1" presStyleCnt="0"/>
      <dgm:spPr/>
    </dgm:pt>
    <dgm:pt modelId="{1E30A17F-1CF6-46EB-A369-3E5A078EFA71}" type="pres">
      <dgm:prSet presAssocID="{655B9AFE-DC51-4F61-8683-1B54A8A15EE5}" presName="tx1" presStyleLbl="revTx" presStyleIdx="1" presStyleCnt="3"/>
      <dgm:spPr/>
    </dgm:pt>
    <dgm:pt modelId="{20779734-0E7F-461D-AA78-9F78122F745F}" type="pres">
      <dgm:prSet presAssocID="{655B9AFE-DC51-4F61-8683-1B54A8A15EE5}" presName="vert1" presStyleCnt="0"/>
      <dgm:spPr/>
    </dgm:pt>
    <dgm:pt modelId="{2B1DB2D2-EA1C-49D4-B2FC-2183BF9E8C70}" type="pres">
      <dgm:prSet presAssocID="{D2852836-8C43-4AD1-B544-5F40709E61A8}" presName="thickLine" presStyleLbl="alignNode1" presStyleIdx="2" presStyleCnt="3"/>
      <dgm:spPr/>
    </dgm:pt>
    <dgm:pt modelId="{A4C6D809-11C0-45EC-9D0A-F7A20B7221C6}" type="pres">
      <dgm:prSet presAssocID="{D2852836-8C43-4AD1-B544-5F40709E61A8}" presName="horz1" presStyleCnt="0"/>
      <dgm:spPr/>
    </dgm:pt>
    <dgm:pt modelId="{D052776A-DBF8-43E3-A442-95072838A050}" type="pres">
      <dgm:prSet presAssocID="{D2852836-8C43-4AD1-B544-5F40709E61A8}" presName="tx1" presStyleLbl="revTx" presStyleIdx="2" presStyleCnt="3"/>
      <dgm:spPr/>
    </dgm:pt>
    <dgm:pt modelId="{4BB47022-EE07-4904-85A8-127F5DBC2A62}" type="pres">
      <dgm:prSet presAssocID="{D2852836-8C43-4AD1-B544-5F40709E61A8}" presName="vert1" presStyleCnt="0"/>
      <dgm:spPr/>
    </dgm:pt>
  </dgm:ptLst>
  <dgm:cxnLst>
    <dgm:cxn modelId="{03033500-8948-4E5E-83C4-B943A06CA1D2}" type="presOf" srcId="{689C0C7B-2A70-4148-A2CD-4E7BB1ADD56B}" destId="{A17ED6AD-AEBB-4377-A4C4-26075D66E065}" srcOrd="0" destOrd="0" presId="urn:microsoft.com/office/officeart/2008/layout/LinedList"/>
    <dgm:cxn modelId="{4D48170D-9476-41D7-BD20-31E829707EB1}" srcId="{689C0C7B-2A70-4148-A2CD-4E7BB1ADD56B}" destId="{655B9AFE-DC51-4F61-8683-1B54A8A15EE5}" srcOrd="1" destOrd="0" parTransId="{BB3E3CA3-DBEE-4AE9-9374-DB4296A5454B}" sibTransId="{F2CF23F8-7F3B-4DCC-857F-1F00F505CA1E}"/>
    <dgm:cxn modelId="{DE5AD53C-24BD-464F-89F1-28BADCD9DFE5}" srcId="{689C0C7B-2A70-4148-A2CD-4E7BB1ADD56B}" destId="{95A3CD63-7B50-4831-9F15-04EEB69D7411}" srcOrd="0" destOrd="0" parTransId="{E57993C9-0454-4341-91D5-B523742268AB}" sibTransId="{09725394-0B6D-49BA-8B5D-1EE59BE44926}"/>
    <dgm:cxn modelId="{8EB9338B-8CD0-44E6-B169-10B1BBE9DE04}" type="presOf" srcId="{95A3CD63-7B50-4831-9F15-04EEB69D7411}" destId="{6031BD26-62DD-4870-B43E-30D3A4BD94E1}" srcOrd="0" destOrd="0" presId="urn:microsoft.com/office/officeart/2008/layout/LinedList"/>
    <dgm:cxn modelId="{3F886E98-5BF6-4299-85B1-E3D13439A850}" type="presOf" srcId="{D2852836-8C43-4AD1-B544-5F40709E61A8}" destId="{D052776A-DBF8-43E3-A442-95072838A050}" srcOrd="0" destOrd="0" presId="urn:microsoft.com/office/officeart/2008/layout/LinedList"/>
    <dgm:cxn modelId="{A77279D8-C9D0-4BB7-85C0-7932BF067AC2}" type="presOf" srcId="{655B9AFE-DC51-4F61-8683-1B54A8A15EE5}" destId="{1E30A17F-1CF6-46EB-A369-3E5A078EFA71}" srcOrd="0" destOrd="0" presId="urn:microsoft.com/office/officeart/2008/layout/LinedList"/>
    <dgm:cxn modelId="{C07759ED-5BCF-4E12-B01E-203940FB1625}" srcId="{689C0C7B-2A70-4148-A2CD-4E7BB1ADD56B}" destId="{D2852836-8C43-4AD1-B544-5F40709E61A8}" srcOrd="2" destOrd="0" parTransId="{17A27140-7E55-472B-B6BF-81CA52EAD933}" sibTransId="{986924C8-0E5A-4199-BE65-CD98E42B6CCD}"/>
    <dgm:cxn modelId="{40AD1F7A-7A63-46F2-AA51-A63A55D8755D}" type="presParOf" srcId="{A17ED6AD-AEBB-4377-A4C4-26075D66E065}" destId="{411522EA-44E7-4FC6-B8ED-DB53336EDF34}" srcOrd="0" destOrd="0" presId="urn:microsoft.com/office/officeart/2008/layout/LinedList"/>
    <dgm:cxn modelId="{BACEBCE6-C96F-4A55-A2D4-9949E6F1DAFC}" type="presParOf" srcId="{A17ED6AD-AEBB-4377-A4C4-26075D66E065}" destId="{976EB019-BF07-4797-AA1C-EFBEE492B366}" srcOrd="1" destOrd="0" presId="urn:microsoft.com/office/officeart/2008/layout/LinedList"/>
    <dgm:cxn modelId="{D344BFDA-498C-4112-85EB-49A948497343}" type="presParOf" srcId="{976EB019-BF07-4797-AA1C-EFBEE492B366}" destId="{6031BD26-62DD-4870-B43E-30D3A4BD94E1}" srcOrd="0" destOrd="0" presId="urn:microsoft.com/office/officeart/2008/layout/LinedList"/>
    <dgm:cxn modelId="{76C57E10-E261-44E5-852E-C1B7801E45E8}" type="presParOf" srcId="{976EB019-BF07-4797-AA1C-EFBEE492B366}" destId="{A5A4D178-A48E-4BC1-9A75-17D4EA66DF44}" srcOrd="1" destOrd="0" presId="urn:microsoft.com/office/officeart/2008/layout/LinedList"/>
    <dgm:cxn modelId="{60D135A1-4EA5-491E-AA19-825BDAC6813B}" type="presParOf" srcId="{A17ED6AD-AEBB-4377-A4C4-26075D66E065}" destId="{A2FE9CEC-4127-4698-BBE3-E6802B27B40C}" srcOrd="2" destOrd="0" presId="urn:microsoft.com/office/officeart/2008/layout/LinedList"/>
    <dgm:cxn modelId="{B4DDBB23-4F7A-4AC9-99BE-EDE0F56100BB}" type="presParOf" srcId="{A17ED6AD-AEBB-4377-A4C4-26075D66E065}" destId="{C8FD0AD4-370F-4A57-8A73-2EE05C2EF27F}" srcOrd="3" destOrd="0" presId="urn:microsoft.com/office/officeart/2008/layout/LinedList"/>
    <dgm:cxn modelId="{625B1C5A-F884-46A5-A07D-3C8686338B17}" type="presParOf" srcId="{C8FD0AD4-370F-4A57-8A73-2EE05C2EF27F}" destId="{1E30A17F-1CF6-46EB-A369-3E5A078EFA71}" srcOrd="0" destOrd="0" presId="urn:microsoft.com/office/officeart/2008/layout/LinedList"/>
    <dgm:cxn modelId="{0FCF388B-285C-45DB-BF82-900716B631B6}" type="presParOf" srcId="{C8FD0AD4-370F-4A57-8A73-2EE05C2EF27F}" destId="{20779734-0E7F-461D-AA78-9F78122F745F}" srcOrd="1" destOrd="0" presId="urn:microsoft.com/office/officeart/2008/layout/LinedList"/>
    <dgm:cxn modelId="{B19E6755-E626-4AB9-9DCD-86C63A24A2E4}" type="presParOf" srcId="{A17ED6AD-AEBB-4377-A4C4-26075D66E065}" destId="{2B1DB2D2-EA1C-49D4-B2FC-2183BF9E8C70}" srcOrd="4" destOrd="0" presId="urn:microsoft.com/office/officeart/2008/layout/LinedList"/>
    <dgm:cxn modelId="{CEC04228-09CE-44AE-AC8C-22E40A3F5D35}" type="presParOf" srcId="{A17ED6AD-AEBB-4377-A4C4-26075D66E065}" destId="{A4C6D809-11C0-45EC-9D0A-F7A20B7221C6}" srcOrd="5" destOrd="0" presId="urn:microsoft.com/office/officeart/2008/layout/LinedList"/>
    <dgm:cxn modelId="{A54BE1A3-7A99-4173-B4E6-81313D82146F}" type="presParOf" srcId="{A4C6D809-11C0-45EC-9D0A-F7A20B7221C6}" destId="{D052776A-DBF8-43E3-A442-95072838A050}" srcOrd="0" destOrd="0" presId="urn:microsoft.com/office/officeart/2008/layout/LinedList"/>
    <dgm:cxn modelId="{3AF7D303-25C1-4D55-82AD-E060E0D43CAB}" type="presParOf" srcId="{A4C6D809-11C0-45EC-9D0A-F7A20B7221C6}" destId="{4BB47022-EE07-4904-85A8-127F5DBC2A6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6477D7-B29D-4AA1-A907-F4E2F48FDA5B}" type="doc">
      <dgm:prSet loTypeId="urn:microsoft.com/office/officeart/2005/8/layout/orgChart1" loCatId="hierarchy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0434E62-3310-48BF-9387-D51CAAACAF7B}">
      <dgm:prSet phldrT="[Текст]" custT="1"/>
      <dgm:spPr>
        <a:xfrm>
          <a:off x="2613120" y="0"/>
          <a:ext cx="3055490" cy="1527745"/>
        </a:xfrm>
      </dgm:spPr>
      <dgm:t>
        <a:bodyPr/>
        <a:lstStyle/>
        <a:p>
          <a:pPr>
            <a:buNone/>
          </a:pPr>
          <a:r>
            <a:rPr lang="ru-RU" sz="2800" b="0" dirty="0">
              <a:latin typeface="Calibri" panose="020F0502020204030204" pitchFamily="34" charset="0"/>
              <a:ea typeface="+mn-ea"/>
              <a:cs typeface="Times New Roman" pitchFamily="18" charset="0"/>
            </a:rPr>
            <a:t>Методологическая основа ФГОС</a:t>
          </a:r>
        </a:p>
      </dgm:t>
    </dgm:pt>
    <dgm:pt modelId="{876AA430-65B1-4722-A556-F0FDFBBF0AB0}" type="parTrans" cxnId="{9863B231-6ED6-44C9-8227-18E15B933EA0}">
      <dgm:prSet/>
      <dgm:spPr/>
      <dgm:t>
        <a:bodyPr/>
        <a:lstStyle/>
        <a:p>
          <a:endParaRPr lang="ru-RU"/>
        </a:p>
      </dgm:t>
    </dgm:pt>
    <dgm:pt modelId="{BFF91B9C-AA73-41E2-8EDC-C27901C37283}" type="sibTrans" cxnId="{9863B231-6ED6-44C9-8227-18E15B933EA0}">
      <dgm:prSet/>
      <dgm:spPr/>
      <dgm:t>
        <a:bodyPr/>
        <a:lstStyle/>
        <a:p>
          <a:endParaRPr lang="ru-RU"/>
        </a:p>
      </dgm:t>
    </dgm:pt>
    <dgm:pt modelId="{9D0FE39D-34B5-482F-96EF-3FAA41F71787}">
      <dgm:prSet phldrT="[Текст]" custT="1"/>
      <dgm:spPr>
        <a:xfrm>
          <a:off x="4485647" y="2169473"/>
          <a:ext cx="3055490" cy="1527745"/>
        </a:xfrm>
      </dgm:spPr>
      <dgm:t>
        <a:bodyPr/>
        <a:lstStyle/>
        <a:p>
          <a:pPr>
            <a:buNone/>
          </a:pPr>
          <a:r>
            <a:rPr kumimoji="0" lang="ru-RU" sz="2800" b="0" i="0" u="none" strike="noStrike" cap="none" normalizeH="0" baseline="0" dirty="0">
              <a:effectLst/>
              <a:latin typeface="Calibri" panose="020F0502020204030204" pitchFamily="34" charset="0"/>
              <a:ea typeface="+mn-ea"/>
              <a:cs typeface="Times New Roman" pitchFamily="18" charset="0"/>
            </a:rPr>
            <a:t>как ключевое требование ФГОС</a:t>
          </a:r>
          <a:endParaRPr lang="ru-RU" sz="2800" b="0" i="0" dirty="0">
            <a:latin typeface="Calibri" panose="020F0502020204030204" pitchFamily="34" charset="0"/>
            <a:ea typeface="+mn-ea"/>
            <a:cs typeface="+mn-cs"/>
          </a:endParaRPr>
        </a:p>
      </dgm:t>
    </dgm:pt>
    <dgm:pt modelId="{55D79F1A-C59E-4842-9F8E-F4CAD202BB3B}" type="parTrans" cxnId="{52AA32C2-4569-47DC-89AD-217E75968C02}">
      <dgm:prSet/>
      <dgm:spPr>
        <a:xfrm>
          <a:off x="4140865" y="1527745"/>
          <a:ext cx="1872526" cy="641728"/>
        </a:xfrm>
      </dgm:spPr>
      <dgm:t>
        <a:bodyPr/>
        <a:lstStyle/>
        <a:p>
          <a:endParaRPr lang="ru-RU"/>
        </a:p>
      </dgm:t>
    </dgm:pt>
    <dgm:pt modelId="{C01DFE29-50CD-4290-8881-8BC02EEF6ECB}" type="sibTrans" cxnId="{52AA32C2-4569-47DC-89AD-217E75968C02}">
      <dgm:prSet/>
      <dgm:spPr/>
      <dgm:t>
        <a:bodyPr/>
        <a:lstStyle/>
        <a:p>
          <a:endParaRPr lang="ru-RU"/>
        </a:p>
      </dgm:t>
    </dgm:pt>
    <dgm:pt modelId="{21483E74-0A3D-45E1-BFCE-FB9CF15159E4}">
      <dgm:prSet phldrT="[Текст]" custT="1"/>
      <dgm:spPr>
        <a:xfrm>
          <a:off x="788504" y="2169473"/>
          <a:ext cx="3055490" cy="1527745"/>
        </a:xfrm>
      </dgm:spPr>
      <dgm:t>
        <a:bodyPr/>
        <a:lstStyle/>
        <a:p>
          <a:pPr>
            <a:buNone/>
          </a:pPr>
          <a:r>
            <a:rPr lang="ru-RU" sz="2800" i="0" dirty="0">
              <a:latin typeface="Calibri" panose="020F0502020204030204" pitchFamily="34" charset="0"/>
              <a:ea typeface="+mn-ea"/>
              <a:cs typeface="Times New Roman" pitchFamily="18" charset="0"/>
            </a:rPr>
            <a:t>как элемент социального заказа</a:t>
          </a:r>
        </a:p>
      </dgm:t>
    </dgm:pt>
    <dgm:pt modelId="{88654976-E663-4419-8896-518CE6E63C21}" type="sibTrans" cxnId="{145A59E1-69FA-4A75-B88A-2C8080B8470E}">
      <dgm:prSet/>
      <dgm:spPr/>
      <dgm:t>
        <a:bodyPr/>
        <a:lstStyle/>
        <a:p>
          <a:endParaRPr lang="ru-RU"/>
        </a:p>
      </dgm:t>
    </dgm:pt>
    <dgm:pt modelId="{2BA319B5-727D-4FD3-B597-C25B93D27FB8}" type="parTrans" cxnId="{145A59E1-69FA-4A75-B88A-2C8080B8470E}">
      <dgm:prSet/>
      <dgm:spPr>
        <a:xfrm>
          <a:off x="2316249" y="1527745"/>
          <a:ext cx="1824616" cy="641728"/>
        </a:xfrm>
      </dgm:spPr>
      <dgm:t>
        <a:bodyPr/>
        <a:lstStyle/>
        <a:p>
          <a:endParaRPr lang="ru-RU"/>
        </a:p>
      </dgm:t>
    </dgm:pt>
    <dgm:pt modelId="{D05C5E89-BCF0-491F-B8DC-0AC418CB7E8C}" type="pres">
      <dgm:prSet presAssocID="{486477D7-B29D-4AA1-A907-F4E2F48FDA5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5A395E4-A491-400F-90B1-35CEC9FD4EF1}" type="pres">
      <dgm:prSet presAssocID="{30434E62-3310-48BF-9387-D51CAAACAF7B}" presName="hierRoot1" presStyleCnt="0">
        <dgm:presLayoutVars>
          <dgm:hierBranch val="init"/>
        </dgm:presLayoutVars>
      </dgm:prSet>
      <dgm:spPr/>
    </dgm:pt>
    <dgm:pt modelId="{691925EA-CBF4-417C-9B21-A37E59D8D97A}" type="pres">
      <dgm:prSet presAssocID="{30434E62-3310-48BF-9387-D51CAAACAF7B}" presName="rootComposite1" presStyleCnt="0"/>
      <dgm:spPr/>
    </dgm:pt>
    <dgm:pt modelId="{AC382243-3BB4-4745-9849-3EFA863CB9ED}" type="pres">
      <dgm:prSet presAssocID="{30434E62-3310-48BF-9387-D51CAAACAF7B}" presName="rootText1" presStyleLbl="node0" presStyleIdx="0" presStyleCnt="1">
        <dgm:presLayoutVars>
          <dgm:chPref val="3"/>
        </dgm:presLayoutVars>
      </dgm:prSet>
      <dgm:spPr>
        <a:prstGeom prst="rect">
          <a:avLst/>
        </a:prstGeom>
      </dgm:spPr>
    </dgm:pt>
    <dgm:pt modelId="{38DA5209-6BBE-47C6-AAC9-ABFCB63C3011}" type="pres">
      <dgm:prSet presAssocID="{30434E62-3310-48BF-9387-D51CAAACAF7B}" presName="rootConnector1" presStyleLbl="node1" presStyleIdx="0" presStyleCnt="0"/>
      <dgm:spPr/>
    </dgm:pt>
    <dgm:pt modelId="{CB33D028-0F8C-48A9-9D2F-0B6A448CEF4B}" type="pres">
      <dgm:prSet presAssocID="{30434E62-3310-48BF-9387-D51CAAACAF7B}" presName="hierChild2" presStyleCnt="0"/>
      <dgm:spPr/>
    </dgm:pt>
    <dgm:pt modelId="{1BA7F6EA-CF9C-4EEB-9E6E-90B17BAFD302}" type="pres">
      <dgm:prSet presAssocID="{2BA319B5-727D-4FD3-B597-C25B93D27FB8}" presName="Name37" presStyleLbl="parChTrans1D2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1824616" y="0"/>
              </a:moveTo>
              <a:lnTo>
                <a:pt x="1824616" y="320902"/>
              </a:lnTo>
              <a:lnTo>
                <a:pt x="0" y="320902"/>
              </a:lnTo>
              <a:lnTo>
                <a:pt x="0" y="641728"/>
              </a:lnTo>
            </a:path>
          </a:pathLst>
        </a:custGeom>
      </dgm:spPr>
    </dgm:pt>
    <dgm:pt modelId="{0E6C7CE0-EFC6-4E48-9F1D-52392054FA3C}" type="pres">
      <dgm:prSet presAssocID="{21483E74-0A3D-45E1-BFCE-FB9CF15159E4}" presName="hierRoot2" presStyleCnt="0">
        <dgm:presLayoutVars>
          <dgm:hierBranch val="init"/>
        </dgm:presLayoutVars>
      </dgm:prSet>
      <dgm:spPr/>
    </dgm:pt>
    <dgm:pt modelId="{0AACC733-69CB-4A1F-8AB0-78AC36C22BFD}" type="pres">
      <dgm:prSet presAssocID="{21483E74-0A3D-45E1-BFCE-FB9CF15159E4}" presName="rootComposite" presStyleCnt="0"/>
      <dgm:spPr/>
    </dgm:pt>
    <dgm:pt modelId="{79614C06-98B0-417C-8E73-CD22F45E5028}" type="pres">
      <dgm:prSet presAssocID="{21483E74-0A3D-45E1-BFCE-FB9CF15159E4}" presName="rootText" presStyleLbl="node2" presStyleIdx="0" presStyleCnt="2">
        <dgm:presLayoutVars>
          <dgm:chPref val="3"/>
        </dgm:presLayoutVars>
      </dgm:prSet>
      <dgm:spPr>
        <a:prstGeom prst="rect">
          <a:avLst/>
        </a:prstGeom>
      </dgm:spPr>
    </dgm:pt>
    <dgm:pt modelId="{C871BA30-2404-4326-8857-0F34B8086F0F}" type="pres">
      <dgm:prSet presAssocID="{21483E74-0A3D-45E1-BFCE-FB9CF15159E4}" presName="rootConnector" presStyleLbl="node2" presStyleIdx="0" presStyleCnt="2"/>
      <dgm:spPr/>
    </dgm:pt>
    <dgm:pt modelId="{AA4C804C-37AA-4E72-9FBE-50AB91541000}" type="pres">
      <dgm:prSet presAssocID="{21483E74-0A3D-45E1-BFCE-FB9CF15159E4}" presName="hierChild4" presStyleCnt="0"/>
      <dgm:spPr/>
    </dgm:pt>
    <dgm:pt modelId="{17954CF2-8E11-4E84-848D-13229E214108}" type="pres">
      <dgm:prSet presAssocID="{21483E74-0A3D-45E1-BFCE-FB9CF15159E4}" presName="hierChild5" presStyleCnt="0"/>
      <dgm:spPr/>
    </dgm:pt>
    <dgm:pt modelId="{2E154B4A-381D-4CF7-91D5-C0381663134F}" type="pres">
      <dgm:prSet presAssocID="{55D79F1A-C59E-4842-9F8E-F4CAD202BB3B}" presName="Name37" presStyleLbl="parChTrans1D2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902"/>
              </a:lnTo>
              <a:lnTo>
                <a:pt x="1872526" y="320902"/>
              </a:lnTo>
              <a:lnTo>
                <a:pt x="1872526" y="641728"/>
              </a:lnTo>
            </a:path>
          </a:pathLst>
        </a:custGeom>
      </dgm:spPr>
    </dgm:pt>
    <dgm:pt modelId="{66D81E23-4427-4C7A-857A-0C143A7B1F2D}" type="pres">
      <dgm:prSet presAssocID="{9D0FE39D-34B5-482F-96EF-3FAA41F71787}" presName="hierRoot2" presStyleCnt="0">
        <dgm:presLayoutVars>
          <dgm:hierBranch val="init"/>
        </dgm:presLayoutVars>
      </dgm:prSet>
      <dgm:spPr/>
    </dgm:pt>
    <dgm:pt modelId="{20A6DDDE-9705-439B-8884-37E47A042D4C}" type="pres">
      <dgm:prSet presAssocID="{9D0FE39D-34B5-482F-96EF-3FAA41F71787}" presName="rootComposite" presStyleCnt="0"/>
      <dgm:spPr/>
    </dgm:pt>
    <dgm:pt modelId="{F0730064-4046-4875-A74B-C67DD80D243D}" type="pres">
      <dgm:prSet presAssocID="{9D0FE39D-34B5-482F-96EF-3FAA41F71787}" presName="rootText" presStyleLbl="node2" presStyleIdx="1" presStyleCnt="2">
        <dgm:presLayoutVars>
          <dgm:chPref val="3"/>
        </dgm:presLayoutVars>
      </dgm:prSet>
      <dgm:spPr>
        <a:prstGeom prst="rect">
          <a:avLst/>
        </a:prstGeom>
      </dgm:spPr>
    </dgm:pt>
    <dgm:pt modelId="{0935D256-516A-45B6-B636-DA2E63F1B17C}" type="pres">
      <dgm:prSet presAssocID="{9D0FE39D-34B5-482F-96EF-3FAA41F71787}" presName="rootConnector" presStyleLbl="node2" presStyleIdx="1" presStyleCnt="2"/>
      <dgm:spPr/>
    </dgm:pt>
    <dgm:pt modelId="{98B1A313-D05F-4AD6-A0BD-9955B4B6F08A}" type="pres">
      <dgm:prSet presAssocID="{9D0FE39D-34B5-482F-96EF-3FAA41F71787}" presName="hierChild4" presStyleCnt="0"/>
      <dgm:spPr/>
    </dgm:pt>
    <dgm:pt modelId="{EA07AB89-2BF8-46E1-BC89-363046237510}" type="pres">
      <dgm:prSet presAssocID="{9D0FE39D-34B5-482F-96EF-3FAA41F71787}" presName="hierChild5" presStyleCnt="0"/>
      <dgm:spPr/>
    </dgm:pt>
    <dgm:pt modelId="{2A2EE642-7628-439A-A18C-E972C70DBEA8}" type="pres">
      <dgm:prSet presAssocID="{30434E62-3310-48BF-9387-D51CAAACAF7B}" presName="hierChild3" presStyleCnt="0"/>
      <dgm:spPr/>
    </dgm:pt>
  </dgm:ptLst>
  <dgm:cxnLst>
    <dgm:cxn modelId="{21A6780E-2B34-4A1D-8CDF-F2CB7EC40CBD}" type="presOf" srcId="{55D79F1A-C59E-4842-9F8E-F4CAD202BB3B}" destId="{2E154B4A-381D-4CF7-91D5-C0381663134F}" srcOrd="0" destOrd="0" presId="urn:microsoft.com/office/officeart/2005/8/layout/orgChart1"/>
    <dgm:cxn modelId="{9863B231-6ED6-44C9-8227-18E15B933EA0}" srcId="{486477D7-B29D-4AA1-A907-F4E2F48FDA5B}" destId="{30434E62-3310-48BF-9387-D51CAAACAF7B}" srcOrd="0" destOrd="0" parTransId="{876AA430-65B1-4722-A556-F0FDFBBF0AB0}" sibTransId="{BFF91B9C-AA73-41E2-8EDC-C27901C37283}"/>
    <dgm:cxn modelId="{7A89A078-E294-477C-8767-4B821EA38DF9}" type="presOf" srcId="{30434E62-3310-48BF-9387-D51CAAACAF7B}" destId="{38DA5209-6BBE-47C6-AAC9-ABFCB63C3011}" srcOrd="1" destOrd="0" presId="urn:microsoft.com/office/officeart/2005/8/layout/orgChart1"/>
    <dgm:cxn modelId="{DAD38686-97E6-4E74-9F81-03231DC40D56}" type="presOf" srcId="{9D0FE39D-34B5-482F-96EF-3FAA41F71787}" destId="{0935D256-516A-45B6-B636-DA2E63F1B17C}" srcOrd="1" destOrd="0" presId="urn:microsoft.com/office/officeart/2005/8/layout/orgChart1"/>
    <dgm:cxn modelId="{B2C05E89-4AAF-41CE-826B-CF8F40048E03}" type="presOf" srcId="{21483E74-0A3D-45E1-BFCE-FB9CF15159E4}" destId="{C871BA30-2404-4326-8857-0F34B8086F0F}" srcOrd="1" destOrd="0" presId="urn:microsoft.com/office/officeart/2005/8/layout/orgChart1"/>
    <dgm:cxn modelId="{EEAFD38E-E1B4-4753-B672-E07DA26A04B2}" type="presOf" srcId="{486477D7-B29D-4AA1-A907-F4E2F48FDA5B}" destId="{D05C5E89-BCF0-491F-B8DC-0AC418CB7E8C}" srcOrd="0" destOrd="0" presId="urn:microsoft.com/office/officeart/2005/8/layout/orgChart1"/>
    <dgm:cxn modelId="{36DCA29A-E389-4BED-AB92-CFC7C9D71D03}" type="presOf" srcId="{30434E62-3310-48BF-9387-D51CAAACAF7B}" destId="{AC382243-3BB4-4745-9849-3EFA863CB9ED}" srcOrd="0" destOrd="0" presId="urn:microsoft.com/office/officeart/2005/8/layout/orgChart1"/>
    <dgm:cxn modelId="{F5EFA69A-4722-4684-A1BF-4AD05B177E21}" type="presOf" srcId="{2BA319B5-727D-4FD3-B597-C25B93D27FB8}" destId="{1BA7F6EA-CF9C-4EEB-9E6E-90B17BAFD302}" srcOrd="0" destOrd="0" presId="urn:microsoft.com/office/officeart/2005/8/layout/orgChart1"/>
    <dgm:cxn modelId="{52AA32C2-4569-47DC-89AD-217E75968C02}" srcId="{30434E62-3310-48BF-9387-D51CAAACAF7B}" destId="{9D0FE39D-34B5-482F-96EF-3FAA41F71787}" srcOrd="1" destOrd="0" parTransId="{55D79F1A-C59E-4842-9F8E-F4CAD202BB3B}" sibTransId="{C01DFE29-50CD-4290-8881-8BC02EEF6ECB}"/>
    <dgm:cxn modelId="{2E294CD2-C35A-444D-A4FB-65CC536B1EFE}" type="presOf" srcId="{21483E74-0A3D-45E1-BFCE-FB9CF15159E4}" destId="{79614C06-98B0-417C-8E73-CD22F45E5028}" srcOrd="0" destOrd="0" presId="urn:microsoft.com/office/officeart/2005/8/layout/orgChart1"/>
    <dgm:cxn modelId="{145A59E1-69FA-4A75-B88A-2C8080B8470E}" srcId="{30434E62-3310-48BF-9387-D51CAAACAF7B}" destId="{21483E74-0A3D-45E1-BFCE-FB9CF15159E4}" srcOrd="0" destOrd="0" parTransId="{2BA319B5-727D-4FD3-B597-C25B93D27FB8}" sibTransId="{88654976-E663-4419-8896-518CE6E63C21}"/>
    <dgm:cxn modelId="{90C706FA-A23D-4BD4-A322-ECCA71C24A10}" type="presOf" srcId="{9D0FE39D-34B5-482F-96EF-3FAA41F71787}" destId="{F0730064-4046-4875-A74B-C67DD80D243D}" srcOrd="0" destOrd="0" presId="urn:microsoft.com/office/officeart/2005/8/layout/orgChart1"/>
    <dgm:cxn modelId="{BCE481A1-D483-4D81-88E3-A6CB90F75BCB}" type="presParOf" srcId="{D05C5E89-BCF0-491F-B8DC-0AC418CB7E8C}" destId="{25A395E4-A491-400F-90B1-35CEC9FD4EF1}" srcOrd="0" destOrd="0" presId="urn:microsoft.com/office/officeart/2005/8/layout/orgChart1"/>
    <dgm:cxn modelId="{A16FC746-4BEC-463C-A0E4-C0B1E7925AB8}" type="presParOf" srcId="{25A395E4-A491-400F-90B1-35CEC9FD4EF1}" destId="{691925EA-CBF4-417C-9B21-A37E59D8D97A}" srcOrd="0" destOrd="0" presId="urn:microsoft.com/office/officeart/2005/8/layout/orgChart1"/>
    <dgm:cxn modelId="{CD67D8C8-7D81-4FE3-BAA8-38C92A757345}" type="presParOf" srcId="{691925EA-CBF4-417C-9B21-A37E59D8D97A}" destId="{AC382243-3BB4-4745-9849-3EFA863CB9ED}" srcOrd="0" destOrd="0" presId="urn:microsoft.com/office/officeart/2005/8/layout/orgChart1"/>
    <dgm:cxn modelId="{1DB47394-DD10-40A0-A0FF-1471CE033906}" type="presParOf" srcId="{691925EA-CBF4-417C-9B21-A37E59D8D97A}" destId="{38DA5209-6BBE-47C6-AAC9-ABFCB63C3011}" srcOrd="1" destOrd="0" presId="urn:microsoft.com/office/officeart/2005/8/layout/orgChart1"/>
    <dgm:cxn modelId="{D3E7C4F3-F3E4-491A-9F61-83E25CD9B3A5}" type="presParOf" srcId="{25A395E4-A491-400F-90B1-35CEC9FD4EF1}" destId="{CB33D028-0F8C-48A9-9D2F-0B6A448CEF4B}" srcOrd="1" destOrd="0" presId="urn:microsoft.com/office/officeart/2005/8/layout/orgChart1"/>
    <dgm:cxn modelId="{22045968-955F-4714-978B-C9C1D67E267B}" type="presParOf" srcId="{CB33D028-0F8C-48A9-9D2F-0B6A448CEF4B}" destId="{1BA7F6EA-CF9C-4EEB-9E6E-90B17BAFD302}" srcOrd="0" destOrd="0" presId="urn:microsoft.com/office/officeart/2005/8/layout/orgChart1"/>
    <dgm:cxn modelId="{DA237869-EE7B-4528-BB7E-16EB25E5AC79}" type="presParOf" srcId="{CB33D028-0F8C-48A9-9D2F-0B6A448CEF4B}" destId="{0E6C7CE0-EFC6-4E48-9F1D-52392054FA3C}" srcOrd="1" destOrd="0" presId="urn:microsoft.com/office/officeart/2005/8/layout/orgChart1"/>
    <dgm:cxn modelId="{56B45E1C-62C3-4243-A8EC-44E38B54018C}" type="presParOf" srcId="{0E6C7CE0-EFC6-4E48-9F1D-52392054FA3C}" destId="{0AACC733-69CB-4A1F-8AB0-78AC36C22BFD}" srcOrd="0" destOrd="0" presId="urn:microsoft.com/office/officeart/2005/8/layout/orgChart1"/>
    <dgm:cxn modelId="{1861CC8D-12F4-4FD3-B34F-977B32E439AB}" type="presParOf" srcId="{0AACC733-69CB-4A1F-8AB0-78AC36C22BFD}" destId="{79614C06-98B0-417C-8E73-CD22F45E5028}" srcOrd="0" destOrd="0" presId="urn:microsoft.com/office/officeart/2005/8/layout/orgChart1"/>
    <dgm:cxn modelId="{700A681F-5EE1-49EE-9E2C-8DB8E608CB8F}" type="presParOf" srcId="{0AACC733-69CB-4A1F-8AB0-78AC36C22BFD}" destId="{C871BA30-2404-4326-8857-0F34B8086F0F}" srcOrd="1" destOrd="0" presId="urn:microsoft.com/office/officeart/2005/8/layout/orgChart1"/>
    <dgm:cxn modelId="{56C80049-6B9D-4592-9140-E2C93B43E176}" type="presParOf" srcId="{0E6C7CE0-EFC6-4E48-9F1D-52392054FA3C}" destId="{AA4C804C-37AA-4E72-9FBE-50AB91541000}" srcOrd="1" destOrd="0" presId="urn:microsoft.com/office/officeart/2005/8/layout/orgChart1"/>
    <dgm:cxn modelId="{353E2760-C996-4D23-A85B-9AF9184E6F52}" type="presParOf" srcId="{0E6C7CE0-EFC6-4E48-9F1D-52392054FA3C}" destId="{17954CF2-8E11-4E84-848D-13229E214108}" srcOrd="2" destOrd="0" presId="urn:microsoft.com/office/officeart/2005/8/layout/orgChart1"/>
    <dgm:cxn modelId="{261266FE-BB2C-4A15-8CB9-3BE6B4311E83}" type="presParOf" srcId="{CB33D028-0F8C-48A9-9D2F-0B6A448CEF4B}" destId="{2E154B4A-381D-4CF7-91D5-C0381663134F}" srcOrd="2" destOrd="0" presId="urn:microsoft.com/office/officeart/2005/8/layout/orgChart1"/>
    <dgm:cxn modelId="{473FDCC8-0C8E-4D72-A658-9972B4F7A3FA}" type="presParOf" srcId="{CB33D028-0F8C-48A9-9D2F-0B6A448CEF4B}" destId="{66D81E23-4427-4C7A-857A-0C143A7B1F2D}" srcOrd="3" destOrd="0" presId="urn:microsoft.com/office/officeart/2005/8/layout/orgChart1"/>
    <dgm:cxn modelId="{48FA6FE7-6F64-4BA6-A573-6D0ACF03A152}" type="presParOf" srcId="{66D81E23-4427-4C7A-857A-0C143A7B1F2D}" destId="{20A6DDDE-9705-439B-8884-37E47A042D4C}" srcOrd="0" destOrd="0" presId="urn:microsoft.com/office/officeart/2005/8/layout/orgChart1"/>
    <dgm:cxn modelId="{81957388-F0BC-4E1A-BEEF-310DD6DCAAFD}" type="presParOf" srcId="{20A6DDDE-9705-439B-8884-37E47A042D4C}" destId="{F0730064-4046-4875-A74B-C67DD80D243D}" srcOrd="0" destOrd="0" presId="urn:microsoft.com/office/officeart/2005/8/layout/orgChart1"/>
    <dgm:cxn modelId="{E83B4C4D-84C9-4EDD-8C77-6073C8C92C40}" type="presParOf" srcId="{20A6DDDE-9705-439B-8884-37E47A042D4C}" destId="{0935D256-516A-45B6-B636-DA2E63F1B17C}" srcOrd="1" destOrd="0" presId="urn:microsoft.com/office/officeart/2005/8/layout/orgChart1"/>
    <dgm:cxn modelId="{C1231258-140A-42DA-9E9A-BFEA1A867D24}" type="presParOf" srcId="{66D81E23-4427-4C7A-857A-0C143A7B1F2D}" destId="{98B1A313-D05F-4AD6-A0BD-9955B4B6F08A}" srcOrd="1" destOrd="0" presId="urn:microsoft.com/office/officeart/2005/8/layout/orgChart1"/>
    <dgm:cxn modelId="{2823EEA5-E7B2-4DEE-BE82-6D9649BD3BB5}" type="presParOf" srcId="{66D81E23-4427-4C7A-857A-0C143A7B1F2D}" destId="{EA07AB89-2BF8-46E1-BC89-363046237510}" srcOrd="2" destOrd="0" presId="urn:microsoft.com/office/officeart/2005/8/layout/orgChart1"/>
    <dgm:cxn modelId="{A330478A-53CD-42FC-88CC-98617CC539BC}" type="presParOf" srcId="{25A395E4-A491-400F-90B1-35CEC9FD4EF1}" destId="{2A2EE642-7628-439A-A18C-E972C70DBEA8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AAD9F9-2492-492E-A6CE-AB7819803F7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C9CB5D7-8CB0-4465-822D-AEAC71F57E00}">
      <dgm:prSet/>
      <dgm:spPr/>
      <dgm:t>
        <a:bodyPr/>
        <a:lstStyle/>
        <a:p>
          <a:pPr algn="just"/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развитие в единстве чувств, сознания, поведения детей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11074C6E-E27C-4283-BDF3-E6472496CE9F}" type="parTrans" cxnId="{93036F21-57BB-4F42-86A5-01863EBFEBF6}">
      <dgm:prSet/>
      <dgm:spPr/>
      <dgm:t>
        <a:bodyPr/>
        <a:lstStyle/>
        <a:p>
          <a:endParaRPr lang="en-US"/>
        </a:p>
      </dgm:t>
    </dgm:pt>
    <dgm:pt modelId="{2866FACB-366D-47E2-AF19-822DD7186BAD}" type="sibTrans" cxnId="{93036F21-57BB-4F42-86A5-01863EBFEBF6}">
      <dgm:prSet/>
      <dgm:spPr/>
      <dgm:t>
        <a:bodyPr/>
        <a:lstStyle/>
        <a:p>
          <a:endParaRPr lang="en-US"/>
        </a:p>
      </dgm:t>
    </dgm:pt>
    <dgm:pt modelId="{EE256D77-3950-485B-800A-BE5287F4FA39}">
      <dgm:prSet/>
      <dgm:spPr/>
      <dgm:t>
        <a:bodyPr/>
        <a:lstStyle/>
        <a:p>
          <a:pPr algn="just"/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усилия педагогов по приобщению ребят к разнообразной полезной деятельности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6B608B9-D12F-4458-B413-C0D67FD23853}" type="parTrans" cxnId="{4478A755-7463-45E5-8CF6-05F24FD5B660}">
      <dgm:prSet/>
      <dgm:spPr/>
      <dgm:t>
        <a:bodyPr/>
        <a:lstStyle/>
        <a:p>
          <a:endParaRPr lang="en-US"/>
        </a:p>
      </dgm:t>
    </dgm:pt>
    <dgm:pt modelId="{214132C6-7646-41CD-B677-59F9A16775BA}" type="sibTrans" cxnId="{4478A755-7463-45E5-8CF6-05F24FD5B660}">
      <dgm:prSet/>
      <dgm:spPr/>
      <dgm:t>
        <a:bodyPr/>
        <a:lstStyle/>
        <a:p>
          <a:endParaRPr lang="en-US"/>
        </a:p>
      </dgm:t>
    </dgm:pt>
    <dgm:pt modelId="{9B856400-FC82-4234-AE1E-AAFB8592E4F2}">
      <dgm:prSet/>
      <dgm:spPr/>
      <dgm:t>
        <a:bodyPr/>
        <a:lstStyle/>
        <a:p>
          <a:pPr algn="just"/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содействие развитию в школьном коллективе гуманистических отношений, создание ситуаций, когда школьники поставлены перед необходимостью самостоятельного нравственного выбора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D20BF22E-0459-4D91-8B6E-8DCB55745D51}" type="parTrans" cxnId="{B6597475-5532-4978-BB76-0A471B62423B}">
      <dgm:prSet/>
      <dgm:spPr/>
      <dgm:t>
        <a:bodyPr/>
        <a:lstStyle/>
        <a:p>
          <a:endParaRPr lang="en-US"/>
        </a:p>
      </dgm:t>
    </dgm:pt>
    <dgm:pt modelId="{AC18CCE4-376E-4DE3-92EA-DA56432EAF62}" type="sibTrans" cxnId="{B6597475-5532-4978-BB76-0A471B62423B}">
      <dgm:prSet/>
      <dgm:spPr/>
      <dgm:t>
        <a:bodyPr/>
        <a:lstStyle/>
        <a:p>
          <a:endParaRPr lang="en-US"/>
        </a:p>
      </dgm:t>
    </dgm:pt>
    <dgm:pt modelId="{B2F4421C-7F0B-44B7-B92F-C59B0F065B7A}" type="pres">
      <dgm:prSet presAssocID="{B0AAD9F9-2492-492E-A6CE-AB7819803F72}" presName="linear" presStyleCnt="0">
        <dgm:presLayoutVars>
          <dgm:animLvl val="lvl"/>
          <dgm:resizeHandles val="exact"/>
        </dgm:presLayoutVars>
      </dgm:prSet>
      <dgm:spPr/>
    </dgm:pt>
    <dgm:pt modelId="{4CA1CA93-9D00-4A6C-814E-A73BEF32D7C3}" type="pres">
      <dgm:prSet presAssocID="{5C9CB5D7-8CB0-4465-822D-AEAC71F57E0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27ADA86-E0A1-41AF-A5D2-E09D875CE1E0}" type="pres">
      <dgm:prSet presAssocID="{2866FACB-366D-47E2-AF19-822DD7186BAD}" presName="spacer" presStyleCnt="0"/>
      <dgm:spPr/>
    </dgm:pt>
    <dgm:pt modelId="{3721A8AA-86B9-4673-87AD-2F24EF3444FA}" type="pres">
      <dgm:prSet presAssocID="{EE256D77-3950-485B-800A-BE5287F4FA3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0AC1B00-5595-414E-BAF0-30D8A492B5C3}" type="pres">
      <dgm:prSet presAssocID="{214132C6-7646-41CD-B677-59F9A16775BA}" presName="spacer" presStyleCnt="0"/>
      <dgm:spPr/>
    </dgm:pt>
    <dgm:pt modelId="{5F12DD4D-4A9E-4CFF-95F6-FF9FCFD71327}" type="pres">
      <dgm:prSet presAssocID="{9B856400-FC82-4234-AE1E-AAFB8592E4F2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93036F21-57BB-4F42-86A5-01863EBFEBF6}" srcId="{B0AAD9F9-2492-492E-A6CE-AB7819803F72}" destId="{5C9CB5D7-8CB0-4465-822D-AEAC71F57E00}" srcOrd="0" destOrd="0" parTransId="{11074C6E-E27C-4283-BDF3-E6472496CE9F}" sibTransId="{2866FACB-366D-47E2-AF19-822DD7186BAD}"/>
    <dgm:cxn modelId="{5BA01570-83BF-42A0-9851-F1FB71F30825}" type="presOf" srcId="{9B856400-FC82-4234-AE1E-AAFB8592E4F2}" destId="{5F12DD4D-4A9E-4CFF-95F6-FF9FCFD71327}" srcOrd="0" destOrd="0" presId="urn:microsoft.com/office/officeart/2005/8/layout/vList2"/>
    <dgm:cxn modelId="{FA2D8472-F8A8-4760-8DB7-067D5E843540}" type="presOf" srcId="{5C9CB5D7-8CB0-4465-822D-AEAC71F57E00}" destId="{4CA1CA93-9D00-4A6C-814E-A73BEF32D7C3}" srcOrd="0" destOrd="0" presId="urn:microsoft.com/office/officeart/2005/8/layout/vList2"/>
    <dgm:cxn modelId="{B6597475-5532-4978-BB76-0A471B62423B}" srcId="{B0AAD9F9-2492-492E-A6CE-AB7819803F72}" destId="{9B856400-FC82-4234-AE1E-AAFB8592E4F2}" srcOrd="2" destOrd="0" parTransId="{D20BF22E-0459-4D91-8B6E-8DCB55745D51}" sibTransId="{AC18CCE4-376E-4DE3-92EA-DA56432EAF62}"/>
    <dgm:cxn modelId="{4478A755-7463-45E5-8CF6-05F24FD5B660}" srcId="{B0AAD9F9-2492-492E-A6CE-AB7819803F72}" destId="{EE256D77-3950-485B-800A-BE5287F4FA39}" srcOrd="1" destOrd="0" parTransId="{56B608B9-D12F-4458-B413-C0D67FD23853}" sibTransId="{214132C6-7646-41CD-B677-59F9A16775BA}"/>
    <dgm:cxn modelId="{CA017FBC-5702-4FF4-B91C-E91FEB28D6E4}" type="presOf" srcId="{EE256D77-3950-485B-800A-BE5287F4FA39}" destId="{3721A8AA-86B9-4673-87AD-2F24EF3444FA}" srcOrd="0" destOrd="0" presId="urn:microsoft.com/office/officeart/2005/8/layout/vList2"/>
    <dgm:cxn modelId="{BAFA23C7-31A8-4D7A-A930-94F94A0936DB}" type="presOf" srcId="{B0AAD9F9-2492-492E-A6CE-AB7819803F72}" destId="{B2F4421C-7F0B-44B7-B92F-C59B0F065B7A}" srcOrd="0" destOrd="0" presId="urn:microsoft.com/office/officeart/2005/8/layout/vList2"/>
    <dgm:cxn modelId="{7FC814EF-F89F-42F3-8BD7-204D01208B71}" type="presParOf" srcId="{B2F4421C-7F0B-44B7-B92F-C59B0F065B7A}" destId="{4CA1CA93-9D00-4A6C-814E-A73BEF32D7C3}" srcOrd="0" destOrd="0" presId="urn:microsoft.com/office/officeart/2005/8/layout/vList2"/>
    <dgm:cxn modelId="{876763FD-7231-4AAB-858E-AE50F0CF3923}" type="presParOf" srcId="{B2F4421C-7F0B-44B7-B92F-C59B0F065B7A}" destId="{127ADA86-E0A1-41AF-A5D2-E09D875CE1E0}" srcOrd="1" destOrd="0" presId="urn:microsoft.com/office/officeart/2005/8/layout/vList2"/>
    <dgm:cxn modelId="{022EC283-414D-4F19-8BDB-AB70AAAF995E}" type="presParOf" srcId="{B2F4421C-7F0B-44B7-B92F-C59B0F065B7A}" destId="{3721A8AA-86B9-4673-87AD-2F24EF3444FA}" srcOrd="2" destOrd="0" presId="urn:microsoft.com/office/officeart/2005/8/layout/vList2"/>
    <dgm:cxn modelId="{021FEA45-0F70-47CF-BBD1-A9D5CFC7A606}" type="presParOf" srcId="{B2F4421C-7F0B-44B7-B92F-C59B0F065B7A}" destId="{80AC1B00-5595-414E-BAF0-30D8A492B5C3}" srcOrd="3" destOrd="0" presId="urn:microsoft.com/office/officeart/2005/8/layout/vList2"/>
    <dgm:cxn modelId="{C1AB9FBF-6D3D-43FA-848E-FFB91A9BF05D}" type="presParOf" srcId="{B2F4421C-7F0B-44B7-B92F-C59B0F065B7A}" destId="{5F12DD4D-4A9E-4CFF-95F6-FF9FCFD7132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8E3DF5-702B-451B-8B0B-028D88563324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C7773DE-704C-432B-BA73-AFF6E092C979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общественные коллективные праздники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A3A1CF1-30C2-413A-A590-1096A821B567}" type="parTrans" cxnId="{E1B760E7-7EE7-4B2C-B8E3-DFE2885955D3}">
      <dgm:prSet/>
      <dgm:spPr/>
      <dgm:t>
        <a:bodyPr/>
        <a:lstStyle/>
        <a:p>
          <a:endParaRPr lang="en-US"/>
        </a:p>
      </dgm:t>
    </dgm:pt>
    <dgm:pt modelId="{806EE258-9607-47D9-9C5B-FC4C64621657}" type="sibTrans" cxnId="{E1B760E7-7EE7-4B2C-B8E3-DFE2885955D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7C6B4B5-6030-4156-B0BE-AAFE57C3DD9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>
              <a:latin typeface="Calibri" panose="020F0502020204030204" pitchFamily="34" charset="0"/>
            </a:rPr>
            <a:t>семейные творческие встречи</a:t>
          </a:r>
          <a:endParaRPr lang="en-US" dirty="0">
            <a:latin typeface="Calibri" panose="020F0502020204030204" pitchFamily="34" charset="0"/>
          </a:endParaRPr>
        </a:p>
      </dgm:t>
    </dgm:pt>
    <dgm:pt modelId="{A521B8C1-5392-4F93-9218-76B0C2A4382B}" type="parTrans" cxnId="{DDF4E1F0-64CD-46F7-8088-25199DB6B9B5}">
      <dgm:prSet/>
      <dgm:spPr/>
      <dgm:t>
        <a:bodyPr/>
        <a:lstStyle/>
        <a:p>
          <a:endParaRPr lang="en-US"/>
        </a:p>
      </dgm:t>
    </dgm:pt>
    <dgm:pt modelId="{BD5E3A93-DCA5-46D4-A799-B750936C5404}" type="sibTrans" cxnId="{DDF4E1F0-64CD-46F7-8088-25199DB6B9B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68F2692-DD5D-420C-8DF0-C83ECDB8DA4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 dirty="0">
              <a:latin typeface="Calibri" panose="020F0502020204030204" pitchFamily="34" charset="0"/>
            </a:rPr>
            <a:t>интерактивные квесты, ток-шоу</a:t>
          </a:r>
          <a:endParaRPr lang="en-US" dirty="0">
            <a:latin typeface="Calibri" panose="020F0502020204030204" pitchFamily="34" charset="0"/>
          </a:endParaRPr>
        </a:p>
      </dgm:t>
    </dgm:pt>
    <dgm:pt modelId="{E065055B-E344-4AD8-96DC-73ECFF9A8A19}" type="parTrans" cxnId="{395F493A-BB10-48B3-8E5B-0B863CEEFB49}">
      <dgm:prSet/>
      <dgm:spPr/>
      <dgm:t>
        <a:bodyPr/>
        <a:lstStyle/>
        <a:p>
          <a:endParaRPr lang="en-US"/>
        </a:p>
      </dgm:t>
    </dgm:pt>
    <dgm:pt modelId="{ECB85181-A7A1-41CE-B7C0-1FC50314B349}" type="sibTrans" cxnId="{395F493A-BB10-48B3-8E5B-0B863CEEFB4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71B4813-731B-46A0-8FB4-4FCB050C92A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>
              <a:latin typeface="Calibri" panose="020F0502020204030204" pitchFamily="34" charset="0"/>
            </a:rPr>
            <a:t>интеллектуальные викторины, диспуты</a:t>
          </a:r>
          <a:endParaRPr lang="en-US" dirty="0">
            <a:latin typeface="Calibri" panose="020F0502020204030204" pitchFamily="34" charset="0"/>
          </a:endParaRPr>
        </a:p>
      </dgm:t>
    </dgm:pt>
    <dgm:pt modelId="{BCC06A8B-4D30-476E-A3AF-40475BA9080D}" type="parTrans" cxnId="{F218E15A-ACF1-4E67-95CD-5B2ACC2523A6}">
      <dgm:prSet/>
      <dgm:spPr/>
      <dgm:t>
        <a:bodyPr/>
        <a:lstStyle/>
        <a:p>
          <a:endParaRPr lang="en-US"/>
        </a:p>
      </dgm:t>
    </dgm:pt>
    <dgm:pt modelId="{F61B9CF0-09B8-4DC9-9626-557237514281}" type="sibTrans" cxnId="{F218E15A-ACF1-4E67-95CD-5B2ACC2523A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F550D98-3AFF-45D3-B323-B7741A57125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b="0" i="0">
              <a:latin typeface="Calibri" panose="020F0502020204030204" pitchFamily="34" charset="0"/>
            </a:rPr>
            <a:t>кружки, секции, клубы по интересам</a:t>
          </a:r>
          <a:endParaRPr lang="en-US" dirty="0">
            <a:latin typeface="Calibri" panose="020F0502020204030204" pitchFamily="34" charset="0"/>
          </a:endParaRPr>
        </a:p>
      </dgm:t>
    </dgm:pt>
    <dgm:pt modelId="{DF26AD58-8A52-4EBC-AD9B-39009BAAC024}" type="sibTrans" cxnId="{0C21908E-A4D6-429C-AE19-3DFD031B1DC3}">
      <dgm:prSet/>
      <dgm:spPr/>
      <dgm:t>
        <a:bodyPr/>
        <a:lstStyle/>
        <a:p>
          <a:endParaRPr lang="en-US"/>
        </a:p>
      </dgm:t>
    </dgm:pt>
    <dgm:pt modelId="{9540458B-46E4-4F99-90D6-A400A1E222DC}" type="parTrans" cxnId="{0C21908E-A4D6-429C-AE19-3DFD031B1DC3}">
      <dgm:prSet/>
      <dgm:spPr/>
      <dgm:t>
        <a:bodyPr/>
        <a:lstStyle/>
        <a:p>
          <a:endParaRPr lang="en-US"/>
        </a:p>
      </dgm:t>
    </dgm:pt>
    <dgm:pt modelId="{D79409A7-A761-4085-B364-8FC84DD4F063}" type="pres">
      <dgm:prSet presAssocID="{0A8E3DF5-702B-451B-8B0B-028D88563324}" presName="root" presStyleCnt="0">
        <dgm:presLayoutVars>
          <dgm:dir/>
          <dgm:resizeHandles val="exact"/>
        </dgm:presLayoutVars>
      </dgm:prSet>
      <dgm:spPr/>
    </dgm:pt>
    <dgm:pt modelId="{0DF029A3-D7C4-4A3A-99CA-05FF6D021060}" type="pres">
      <dgm:prSet presAssocID="{FC7773DE-704C-432B-BA73-AFF6E092C979}" presName="compNode" presStyleCnt="0"/>
      <dgm:spPr/>
    </dgm:pt>
    <dgm:pt modelId="{44D1AC86-659A-402E-A74C-29E148D794C4}" type="pres">
      <dgm:prSet presAssocID="{FC7773DE-704C-432B-BA73-AFF6E092C979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8A9A1F43-38FD-4EE0-9BF5-05966793AC94}" type="pres">
      <dgm:prSet presAssocID="{FC7773DE-704C-432B-BA73-AFF6E092C97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Шарики со сплошной заливкой"/>
        </a:ext>
      </dgm:extLst>
    </dgm:pt>
    <dgm:pt modelId="{5B510F7A-F0E8-461F-8A78-87BAE658D959}" type="pres">
      <dgm:prSet presAssocID="{FC7773DE-704C-432B-BA73-AFF6E092C979}" presName="spaceRect" presStyleCnt="0"/>
      <dgm:spPr/>
    </dgm:pt>
    <dgm:pt modelId="{D9AE803E-2997-4DAF-89C9-60AD08374108}" type="pres">
      <dgm:prSet presAssocID="{FC7773DE-704C-432B-BA73-AFF6E092C979}" presName="textRect" presStyleLbl="revTx" presStyleIdx="0" presStyleCnt="5">
        <dgm:presLayoutVars>
          <dgm:chMax val="1"/>
          <dgm:chPref val="1"/>
        </dgm:presLayoutVars>
      </dgm:prSet>
      <dgm:spPr/>
    </dgm:pt>
    <dgm:pt modelId="{43FB99D8-6960-4D0B-BE43-B92891703B31}" type="pres">
      <dgm:prSet presAssocID="{806EE258-9607-47D9-9C5B-FC4C64621657}" presName="sibTrans" presStyleCnt="0"/>
      <dgm:spPr/>
    </dgm:pt>
    <dgm:pt modelId="{F32B3C90-58ED-454D-8D11-A00FF823223A}" type="pres">
      <dgm:prSet presAssocID="{27C6B4B5-6030-4156-B0BE-AAFE57C3DD95}" presName="compNode" presStyleCnt="0"/>
      <dgm:spPr/>
    </dgm:pt>
    <dgm:pt modelId="{EB4F0822-4B9A-4C04-B464-20B70CAFDD5E}" type="pres">
      <dgm:prSet presAssocID="{27C6B4B5-6030-4156-B0BE-AAFE57C3DD95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E81AE809-B155-4E55-B848-FADDCBF1FCD0}" type="pres">
      <dgm:prSet presAssocID="{27C6B4B5-6030-4156-B0BE-AAFE57C3DD9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Чоканье со сплошной заливкой"/>
        </a:ext>
      </dgm:extLst>
    </dgm:pt>
    <dgm:pt modelId="{2B2B050A-6D70-4BB0-B3EB-E75D5E32F1C3}" type="pres">
      <dgm:prSet presAssocID="{27C6B4B5-6030-4156-B0BE-AAFE57C3DD95}" presName="spaceRect" presStyleCnt="0"/>
      <dgm:spPr/>
    </dgm:pt>
    <dgm:pt modelId="{388CE840-92C8-4C7A-A88E-5DFBEA238BFB}" type="pres">
      <dgm:prSet presAssocID="{27C6B4B5-6030-4156-B0BE-AAFE57C3DD95}" presName="textRect" presStyleLbl="revTx" presStyleIdx="1" presStyleCnt="5">
        <dgm:presLayoutVars>
          <dgm:chMax val="1"/>
          <dgm:chPref val="1"/>
        </dgm:presLayoutVars>
      </dgm:prSet>
      <dgm:spPr/>
    </dgm:pt>
    <dgm:pt modelId="{E228C621-B3CF-4945-9557-833ADCA167D4}" type="pres">
      <dgm:prSet presAssocID="{BD5E3A93-DCA5-46D4-A799-B750936C5404}" presName="sibTrans" presStyleCnt="0"/>
      <dgm:spPr/>
    </dgm:pt>
    <dgm:pt modelId="{D37861E5-AEFE-4D99-BCAE-9C02E08F7C73}" type="pres">
      <dgm:prSet presAssocID="{E68F2692-DD5D-420C-8DF0-C83ECDB8DA4C}" presName="compNode" presStyleCnt="0"/>
      <dgm:spPr/>
    </dgm:pt>
    <dgm:pt modelId="{BAA4A60A-B0E9-41F5-98F9-3FB2C3B361E8}" type="pres">
      <dgm:prSet presAssocID="{E68F2692-DD5D-420C-8DF0-C83ECDB8DA4C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8F026764-4500-4C99-9308-8DB043041E74}" type="pres">
      <dgm:prSet presAssocID="{E68F2692-DD5D-420C-8DF0-C83ECDB8DA4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Вопросы контур"/>
        </a:ext>
      </dgm:extLst>
    </dgm:pt>
    <dgm:pt modelId="{3EA76428-A36C-418D-962C-D5EA4D506D8A}" type="pres">
      <dgm:prSet presAssocID="{E68F2692-DD5D-420C-8DF0-C83ECDB8DA4C}" presName="spaceRect" presStyleCnt="0"/>
      <dgm:spPr/>
    </dgm:pt>
    <dgm:pt modelId="{B7CA051A-F71E-4A80-8752-51290E25D6A2}" type="pres">
      <dgm:prSet presAssocID="{E68F2692-DD5D-420C-8DF0-C83ECDB8DA4C}" presName="textRect" presStyleLbl="revTx" presStyleIdx="2" presStyleCnt="5">
        <dgm:presLayoutVars>
          <dgm:chMax val="1"/>
          <dgm:chPref val="1"/>
        </dgm:presLayoutVars>
      </dgm:prSet>
      <dgm:spPr/>
    </dgm:pt>
    <dgm:pt modelId="{21DFF9BB-BC74-4899-8311-9DF0992FB7B9}" type="pres">
      <dgm:prSet presAssocID="{ECB85181-A7A1-41CE-B7C0-1FC50314B349}" presName="sibTrans" presStyleCnt="0"/>
      <dgm:spPr/>
    </dgm:pt>
    <dgm:pt modelId="{3136F311-B997-47EA-9E1D-AF761AFB2878}" type="pres">
      <dgm:prSet presAssocID="{D71B4813-731B-46A0-8FB4-4FCB050C92A3}" presName="compNode" presStyleCnt="0"/>
      <dgm:spPr/>
    </dgm:pt>
    <dgm:pt modelId="{74CCB43B-979C-45F6-919F-86EEF5FFCDEB}" type="pres">
      <dgm:prSet presAssocID="{D71B4813-731B-46A0-8FB4-4FCB050C92A3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DD6B90D1-EF4A-4211-BC71-9869514A5E5B}" type="pres">
      <dgm:prSet presAssocID="{D71B4813-731B-46A0-8FB4-4FCB050C92A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л заседаний со сплошной заливкой"/>
        </a:ext>
      </dgm:extLst>
    </dgm:pt>
    <dgm:pt modelId="{A1BC8E21-1C90-4B29-A112-DED7CDE0F465}" type="pres">
      <dgm:prSet presAssocID="{D71B4813-731B-46A0-8FB4-4FCB050C92A3}" presName="spaceRect" presStyleCnt="0"/>
      <dgm:spPr/>
    </dgm:pt>
    <dgm:pt modelId="{9D0BDB41-C815-4A9B-A652-32AD878B4746}" type="pres">
      <dgm:prSet presAssocID="{D71B4813-731B-46A0-8FB4-4FCB050C92A3}" presName="textRect" presStyleLbl="revTx" presStyleIdx="3" presStyleCnt="5">
        <dgm:presLayoutVars>
          <dgm:chMax val="1"/>
          <dgm:chPref val="1"/>
        </dgm:presLayoutVars>
      </dgm:prSet>
      <dgm:spPr/>
    </dgm:pt>
    <dgm:pt modelId="{AC4DF089-8894-48FB-94D3-2EC73E080B63}" type="pres">
      <dgm:prSet presAssocID="{F61B9CF0-09B8-4DC9-9626-557237514281}" presName="sibTrans" presStyleCnt="0"/>
      <dgm:spPr/>
    </dgm:pt>
    <dgm:pt modelId="{93449AE2-096C-49C2-8012-FDC0DBFF4EDE}" type="pres">
      <dgm:prSet presAssocID="{1F550D98-3AFF-45D3-B323-B7741A571258}" presName="compNode" presStyleCnt="0"/>
      <dgm:spPr/>
    </dgm:pt>
    <dgm:pt modelId="{2569E8EB-9378-4FB6-9519-898B46FB42A6}" type="pres">
      <dgm:prSet presAssocID="{1F550D98-3AFF-45D3-B323-B7741A571258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AC7521BD-9022-4F2B-BD39-125F4F48EA17}" type="pres">
      <dgm:prSet presAssocID="{1F550D98-3AFF-45D3-B323-B7741A571258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Отзыв клиента со сплошной заливкой"/>
        </a:ext>
      </dgm:extLst>
    </dgm:pt>
    <dgm:pt modelId="{DA826141-9B51-4872-9EC4-8A761615BD2F}" type="pres">
      <dgm:prSet presAssocID="{1F550D98-3AFF-45D3-B323-B7741A571258}" presName="spaceRect" presStyleCnt="0"/>
      <dgm:spPr/>
    </dgm:pt>
    <dgm:pt modelId="{7ABC8EE4-CE85-49A1-88C9-581D92597811}" type="pres">
      <dgm:prSet presAssocID="{1F550D98-3AFF-45D3-B323-B7741A571258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D491A29-D8F2-4FC0-ACFF-DCC3C5A833AB}" type="presOf" srcId="{1F550D98-3AFF-45D3-B323-B7741A571258}" destId="{7ABC8EE4-CE85-49A1-88C9-581D92597811}" srcOrd="0" destOrd="0" presId="urn:microsoft.com/office/officeart/2018/5/layout/IconLeafLabelList"/>
    <dgm:cxn modelId="{395F493A-BB10-48B3-8E5B-0B863CEEFB49}" srcId="{0A8E3DF5-702B-451B-8B0B-028D88563324}" destId="{E68F2692-DD5D-420C-8DF0-C83ECDB8DA4C}" srcOrd="2" destOrd="0" parTransId="{E065055B-E344-4AD8-96DC-73ECFF9A8A19}" sibTransId="{ECB85181-A7A1-41CE-B7C0-1FC50314B349}"/>
    <dgm:cxn modelId="{28CBEE3C-0AB7-4CF5-AE67-5BD4EE9B4DE6}" type="presOf" srcId="{D71B4813-731B-46A0-8FB4-4FCB050C92A3}" destId="{9D0BDB41-C815-4A9B-A652-32AD878B4746}" srcOrd="0" destOrd="0" presId="urn:microsoft.com/office/officeart/2018/5/layout/IconLeafLabelList"/>
    <dgm:cxn modelId="{F218E15A-ACF1-4E67-95CD-5B2ACC2523A6}" srcId="{0A8E3DF5-702B-451B-8B0B-028D88563324}" destId="{D71B4813-731B-46A0-8FB4-4FCB050C92A3}" srcOrd="3" destOrd="0" parTransId="{BCC06A8B-4D30-476E-A3AF-40475BA9080D}" sibTransId="{F61B9CF0-09B8-4DC9-9626-557237514281}"/>
    <dgm:cxn modelId="{057ED87C-46B8-48DD-9BA9-9FE0C3ACF3AD}" type="presOf" srcId="{27C6B4B5-6030-4156-B0BE-AAFE57C3DD95}" destId="{388CE840-92C8-4C7A-A88E-5DFBEA238BFB}" srcOrd="0" destOrd="0" presId="urn:microsoft.com/office/officeart/2018/5/layout/IconLeafLabelList"/>
    <dgm:cxn modelId="{0C21908E-A4D6-429C-AE19-3DFD031B1DC3}" srcId="{0A8E3DF5-702B-451B-8B0B-028D88563324}" destId="{1F550D98-3AFF-45D3-B323-B7741A571258}" srcOrd="4" destOrd="0" parTransId="{9540458B-46E4-4F99-90D6-A400A1E222DC}" sibTransId="{DF26AD58-8A52-4EBC-AD9B-39009BAAC024}"/>
    <dgm:cxn modelId="{A781A68E-00D4-4A31-B842-A5E115DD2DC7}" type="presOf" srcId="{E68F2692-DD5D-420C-8DF0-C83ECDB8DA4C}" destId="{B7CA051A-F71E-4A80-8752-51290E25D6A2}" srcOrd="0" destOrd="0" presId="urn:microsoft.com/office/officeart/2018/5/layout/IconLeafLabelList"/>
    <dgm:cxn modelId="{AA1259CC-6321-47C2-A99D-35B1CB738DAB}" type="presOf" srcId="{0A8E3DF5-702B-451B-8B0B-028D88563324}" destId="{D79409A7-A761-4085-B364-8FC84DD4F063}" srcOrd="0" destOrd="0" presId="urn:microsoft.com/office/officeart/2018/5/layout/IconLeafLabelList"/>
    <dgm:cxn modelId="{E1B760E7-7EE7-4B2C-B8E3-DFE2885955D3}" srcId="{0A8E3DF5-702B-451B-8B0B-028D88563324}" destId="{FC7773DE-704C-432B-BA73-AFF6E092C979}" srcOrd="0" destOrd="0" parTransId="{5A3A1CF1-30C2-413A-A590-1096A821B567}" sibTransId="{806EE258-9607-47D9-9C5B-FC4C64621657}"/>
    <dgm:cxn modelId="{DDF4E1F0-64CD-46F7-8088-25199DB6B9B5}" srcId="{0A8E3DF5-702B-451B-8B0B-028D88563324}" destId="{27C6B4B5-6030-4156-B0BE-AAFE57C3DD95}" srcOrd="1" destOrd="0" parTransId="{A521B8C1-5392-4F93-9218-76B0C2A4382B}" sibTransId="{BD5E3A93-DCA5-46D4-A799-B750936C5404}"/>
    <dgm:cxn modelId="{04BB37FC-247C-47A7-80EE-AAC8CF3E6EC8}" type="presOf" srcId="{FC7773DE-704C-432B-BA73-AFF6E092C979}" destId="{D9AE803E-2997-4DAF-89C9-60AD08374108}" srcOrd="0" destOrd="0" presId="urn:microsoft.com/office/officeart/2018/5/layout/IconLeafLabelList"/>
    <dgm:cxn modelId="{F1ADE9E0-9EFF-476B-9717-C89FFDD14914}" type="presParOf" srcId="{D79409A7-A761-4085-B364-8FC84DD4F063}" destId="{0DF029A3-D7C4-4A3A-99CA-05FF6D021060}" srcOrd="0" destOrd="0" presId="urn:microsoft.com/office/officeart/2018/5/layout/IconLeafLabelList"/>
    <dgm:cxn modelId="{4DD082C7-F784-44BC-A6F0-80C28790C690}" type="presParOf" srcId="{0DF029A3-D7C4-4A3A-99CA-05FF6D021060}" destId="{44D1AC86-659A-402E-A74C-29E148D794C4}" srcOrd="0" destOrd="0" presId="urn:microsoft.com/office/officeart/2018/5/layout/IconLeafLabelList"/>
    <dgm:cxn modelId="{DEE91545-2DCD-4959-A525-BF68831B0B1F}" type="presParOf" srcId="{0DF029A3-D7C4-4A3A-99CA-05FF6D021060}" destId="{8A9A1F43-38FD-4EE0-9BF5-05966793AC94}" srcOrd="1" destOrd="0" presId="urn:microsoft.com/office/officeart/2018/5/layout/IconLeafLabelList"/>
    <dgm:cxn modelId="{41B4A445-786D-4CD7-9430-40A6E400CD63}" type="presParOf" srcId="{0DF029A3-D7C4-4A3A-99CA-05FF6D021060}" destId="{5B510F7A-F0E8-461F-8A78-87BAE658D959}" srcOrd="2" destOrd="0" presId="urn:microsoft.com/office/officeart/2018/5/layout/IconLeafLabelList"/>
    <dgm:cxn modelId="{B2620CC8-2A4A-4E5A-B4C7-FB4FAD26193A}" type="presParOf" srcId="{0DF029A3-D7C4-4A3A-99CA-05FF6D021060}" destId="{D9AE803E-2997-4DAF-89C9-60AD08374108}" srcOrd="3" destOrd="0" presId="urn:microsoft.com/office/officeart/2018/5/layout/IconLeafLabelList"/>
    <dgm:cxn modelId="{5C98A053-C6E8-4532-A7F0-29199DCF5669}" type="presParOf" srcId="{D79409A7-A761-4085-B364-8FC84DD4F063}" destId="{43FB99D8-6960-4D0B-BE43-B92891703B31}" srcOrd="1" destOrd="0" presId="urn:microsoft.com/office/officeart/2018/5/layout/IconLeafLabelList"/>
    <dgm:cxn modelId="{EFCD272A-A151-4A6C-B2D1-E50EA015821F}" type="presParOf" srcId="{D79409A7-A761-4085-B364-8FC84DD4F063}" destId="{F32B3C90-58ED-454D-8D11-A00FF823223A}" srcOrd="2" destOrd="0" presId="urn:microsoft.com/office/officeart/2018/5/layout/IconLeafLabelList"/>
    <dgm:cxn modelId="{45A9C801-1B47-4AD6-9EC6-02BEE64AEF2C}" type="presParOf" srcId="{F32B3C90-58ED-454D-8D11-A00FF823223A}" destId="{EB4F0822-4B9A-4C04-B464-20B70CAFDD5E}" srcOrd="0" destOrd="0" presId="urn:microsoft.com/office/officeart/2018/5/layout/IconLeafLabelList"/>
    <dgm:cxn modelId="{ECA4EAF1-1224-4B03-8CB0-8F45950088D0}" type="presParOf" srcId="{F32B3C90-58ED-454D-8D11-A00FF823223A}" destId="{E81AE809-B155-4E55-B848-FADDCBF1FCD0}" srcOrd="1" destOrd="0" presId="urn:microsoft.com/office/officeart/2018/5/layout/IconLeafLabelList"/>
    <dgm:cxn modelId="{983E6FDC-91ED-47D1-9053-A2364E82AB5F}" type="presParOf" srcId="{F32B3C90-58ED-454D-8D11-A00FF823223A}" destId="{2B2B050A-6D70-4BB0-B3EB-E75D5E32F1C3}" srcOrd="2" destOrd="0" presId="urn:microsoft.com/office/officeart/2018/5/layout/IconLeafLabelList"/>
    <dgm:cxn modelId="{A10743DE-47CF-49E9-845D-F16BEED3B249}" type="presParOf" srcId="{F32B3C90-58ED-454D-8D11-A00FF823223A}" destId="{388CE840-92C8-4C7A-A88E-5DFBEA238BFB}" srcOrd="3" destOrd="0" presId="urn:microsoft.com/office/officeart/2018/5/layout/IconLeafLabelList"/>
    <dgm:cxn modelId="{6B11227F-285B-4FB7-9147-61C4325849DF}" type="presParOf" srcId="{D79409A7-A761-4085-B364-8FC84DD4F063}" destId="{E228C621-B3CF-4945-9557-833ADCA167D4}" srcOrd="3" destOrd="0" presId="urn:microsoft.com/office/officeart/2018/5/layout/IconLeafLabelList"/>
    <dgm:cxn modelId="{7D1697DD-2A75-4519-93A0-2FE47680BD83}" type="presParOf" srcId="{D79409A7-A761-4085-B364-8FC84DD4F063}" destId="{D37861E5-AEFE-4D99-BCAE-9C02E08F7C73}" srcOrd="4" destOrd="0" presId="urn:microsoft.com/office/officeart/2018/5/layout/IconLeafLabelList"/>
    <dgm:cxn modelId="{47BD05E8-F527-4066-83F0-EC30E2559F68}" type="presParOf" srcId="{D37861E5-AEFE-4D99-BCAE-9C02E08F7C73}" destId="{BAA4A60A-B0E9-41F5-98F9-3FB2C3B361E8}" srcOrd="0" destOrd="0" presId="urn:microsoft.com/office/officeart/2018/5/layout/IconLeafLabelList"/>
    <dgm:cxn modelId="{D1734AAA-F8E8-4667-A72E-28D9381D6067}" type="presParOf" srcId="{D37861E5-AEFE-4D99-BCAE-9C02E08F7C73}" destId="{8F026764-4500-4C99-9308-8DB043041E74}" srcOrd="1" destOrd="0" presId="urn:microsoft.com/office/officeart/2018/5/layout/IconLeafLabelList"/>
    <dgm:cxn modelId="{03EEBE33-D36F-4EB0-9A3E-A96B5578CF32}" type="presParOf" srcId="{D37861E5-AEFE-4D99-BCAE-9C02E08F7C73}" destId="{3EA76428-A36C-418D-962C-D5EA4D506D8A}" srcOrd="2" destOrd="0" presId="urn:microsoft.com/office/officeart/2018/5/layout/IconLeafLabelList"/>
    <dgm:cxn modelId="{6CD629BA-FC03-411A-A6FF-7F8C74E707FF}" type="presParOf" srcId="{D37861E5-AEFE-4D99-BCAE-9C02E08F7C73}" destId="{B7CA051A-F71E-4A80-8752-51290E25D6A2}" srcOrd="3" destOrd="0" presId="urn:microsoft.com/office/officeart/2018/5/layout/IconLeafLabelList"/>
    <dgm:cxn modelId="{18BD22DC-330E-4D67-B2A0-3BAD9E229A27}" type="presParOf" srcId="{D79409A7-A761-4085-B364-8FC84DD4F063}" destId="{21DFF9BB-BC74-4899-8311-9DF0992FB7B9}" srcOrd="5" destOrd="0" presId="urn:microsoft.com/office/officeart/2018/5/layout/IconLeafLabelList"/>
    <dgm:cxn modelId="{5733A550-2CDB-4E19-AA86-1A45A72F51ED}" type="presParOf" srcId="{D79409A7-A761-4085-B364-8FC84DD4F063}" destId="{3136F311-B997-47EA-9E1D-AF761AFB2878}" srcOrd="6" destOrd="0" presId="urn:microsoft.com/office/officeart/2018/5/layout/IconLeafLabelList"/>
    <dgm:cxn modelId="{BD444720-7201-4A35-8DFB-E8B48DC4D81C}" type="presParOf" srcId="{3136F311-B997-47EA-9E1D-AF761AFB2878}" destId="{74CCB43B-979C-45F6-919F-86EEF5FFCDEB}" srcOrd="0" destOrd="0" presId="urn:microsoft.com/office/officeart/2018/5/layout/IconLeafLabelList"/>
    <dgm:cxn modelId="{2F95F946-C2D7-4B17-901D-B70CD94BA9BA}" type="presParOf" srcId="{3136F311-B997-47EA-9E1D-AF761AFB2878}" destId="{DD6B90D1-EF4A-4211-BC71-9869514A5E5B}" srcOrd="1" destOrd="0" presId="urn:microsoft.com/office/officeart/2018/5/layout/IconLeafLabelList"/>
    <dgm:cxn modelId="{BA5A99C5-A194-44AE-BDA2-D64558D40C9A}" type="presParOf" srcId="{3136F311-B997-47EA-9E1D-AF761AFB2878}" destId="{A1BC8E21-1C90-4B29-A112-DED7CDE0F465}" srcOrd="2" destOrd="0" presId="urn:microsoft.com/office/officeart/2018/5/layout/IconLeafLabelList"/>
    <dgm:cxn modelId="{6405615F-1383-40CC-96B1-055CA461D565}" type="presParOf" srcId="{3136F311-B997-47EA-9E1D-AF761AFB2878}" destId="{9D0BDB41-C815-4A9B-A652-32AD878B4746}" srcOrd="3" destOrd="0" presId="urn:microsoft.com/office/officeart/2018/5/layout/IconLeafLabelList"/>
    <dgm:cxn modelId="{965FEB6A-D1F2-46CC-811A-45DB75DD98C7}" type="presParOf" srcId="{D79409A7-A761-4085-B364-8FC84DD4F063}" destId="{AC4DF089-8894-48FB-94D3-2EC73E080B63}" srcOrd="7" destOrd="0" presId="urn:microsoft.com/office/officeart/2018/5/layout/IconLeafLabelList"/>
    <dgm:cxn modelId="{CC2531C3-9779-4387-9A5F-E3CC23DD4CCD}" type="presParOf" srcId="{D79409A7-A761-4085-B364-8FC84DD4F063}" destId="{93449AE2-096C-49C2-8012-FDC0DBFF4EDE}" srcOrd="8" destOrd="0" presId="urn:microsoft.com/office/officeart/2018/5/layout/IconLeafLabelList"/>
    <dgm:cxn modelId="{013E0B54-B339-4BB6-880B-847C14F6A152}" type="presParOf" srcId="{93449AE2-096C-49C2-8012-FDC0DBFF4EDE}" destId="{2569E8EB-9378-4FB6-9519-898B46FB42A6}" srcOrd="0" destOrd="0" presId="urn:microsoft.com/office/officeart/2018/5/layout/IconLeafLabelList"/>
    <dgm:cxn modelId="{0A9EB2AF-59D3-4F67-921F-65702E38DCE5}" type="presParOf" srcId="{93449AE2-096C-49C2-8012-FDC0DBFF4EDE}" destId="{AC7521BD-9022-4F2B-BD39-125F4F48EA17}" srcOrd="1" destOrd="0" presId="urn:microsoft.com/office/officeart/2018/5/layout/IconLeafLabelList"/>
    <dgm:cxn modelId="{BE3A2B4B-6658-435F-BA22-431D9F663F42}" type="presParOf" srcId="{93449AE2-096C-49C2-8012-FDC0DBFF4EDE}" destId="{DA826141-9B51-4872-9EC4-8A761615BD2F}" srcOrd="2" destOrd="0" presId="urn:microsoft.com/office/officeart/2018/5/layout/IconLeafLabelList"/>
    <dgm:cxn modelId="{446A534F-1755-44B9-8621-CD110A5DD766}" type="presParOf" srcId="{93449AE2-096C-49C2-8012-FDC0DBFF4EDE}" destId="{7ABC8EE4-CE85-49A1-88C9-581D9259781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F55D3F-CFAB-40A8-B9D2-DD78C9CF2E7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DC5F44E-B381-4BEF-B403-96C27515C592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Познание</a:t>
          </a:r>
          <a:endParaRPr lang="en-US" dirty="0">
            <a:latin typeface="Calibri" panose="020F0502020204030204" pitchFamily="34" charset="0"/>
          </a:endParaRPr>
        </a:p>
      </dgm:t>
    </dgm:pt>
    <dgm:pt modelId="{42BB5881-221E-4435-868E-BAD93CD28FE5}" type="parTrans" cxnId="{443B7309-F378-4365-B4C8-DC65D090D1D4}">
      <dgm:prSet/>
      <dgm:spPr/>
      <dgm:t>
        <a:bodyPr/>
        <a:lstStyle/>
        <a:p>
          <a:endParaRPr lang="en-US"/>
        </a:p>
      </dgm:t>
    </dgm:pt>
    <dgm:pt modelId="{48DA4BF9-A6C1-4667-B4A0-A37B71F10538}" type="sibTrans" cxnId="{443B7309-F378-4365-B4C8-DC65D090D1D4}">
      <dgm:prSet/>
      <dgm:spPr/>
      <dgm:t>
        <a:bodyPr/>
        <a:lstStyle/>
        <a:p>
          <a:endParaRPr lang="en-US"/>
        </a:p>
      </dgm:t>
    </dgm:pt>
    <dgm:pt modelId="{A5B6A573-B1C3-4C65-B2D7-A93712B8C11C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Ценностные ориентиры</a:t>
          </a:r>
          <a:endParaRPr lang="en-US" dirty="0">
            <a:latin typeface="Calibri" panose="020F0502020204030204" pitchFamily="34" charset="0"/>
          </a:endParaRPr>
        </a:p>
      </dgm:t>
    </dgm:pt>
    <dgm:pt modelId="{816EC157-A9FA-44A7-8446-5A321644CE01}" type="parTrans" cxnId="{A274691C-806A-4413-92BD-250307953C96}">
      <dgm:prSet/>
      <dgm:spPr/>
      <dgm:t>
        <a:bodyPr/>
        <a:lstStyle/>
        <a:p>
          <a:endParaRPr lang="en-US"/>
        </a:p>
      </dgm:t>
    </dgm:pt>
    <dgm:pt modelId="{AEC761CC-F223-437C-93A7-E5733BFF2705}" type="sibTrans" cxnId="{A274691C-806A-4413-92BD-250307953C96}">
      <dgm:prSet/>
      <dgm:spPr/>
      <dgm:t>
        <a:bodyPr/>
        <a:lstStyle/>
        <a:p>
          <a:endParaRPr lang="en-US"/>
        </a:p>
      </dgm:t>
    </dgm:pt>
    <dgm:pt modelId="{6DE2A151-3C88-4687-86A1-096D31BE0704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Необходимость труда</a:t>
          </a:r>
          <a:endParaRPr lang="en-US" dirty="0">
            <a:latin typeface="Calibri" panose="020F0502020204030204" pitchFamily="34" charset="0"/>
          </a:endParaRPr>
        </a:p>
      </dgm:t>
    </dgm:pt>
    <dgm:pt modelId="{ECC65E5F-8973-4AAB-8C3B-2ACD6C56E7F1}" type="parTrans" cxnId="{6861D0DE-BD2F-4BD8-A914-428CA47879B1}">
      <dgm:prSet/>
      <dgm:spPr/>
      <dgm:t>
        <a:bodyPr/>
        <a:lstStyle/>
        <a:p>
          <a:endParaRPr lang="en-US"/>
        </a:p>
      </dgm:t>
    </dgm:pt>
    <dgm:pt modelId="{5DCDA6E2-9A47-47B1-AC39-FD6AF0C05BF3}" type="sibTrans" cxnId="{6861D0DE-BD2F-4BD8-A914-428CA47879B1}">
      <dgm:prSet/>
      <dgm:spPr/>
      <dgm:t>
        <a:bodyPr/>
        <a:lstStyle/>
        <a:p>
          <a:endParaRPr lang="en-US"/>
        </a:p>
      </dgm:t>
    </dgm:pt>
    <dgm:pt modelId="{197D72CB-8558-4989-88CA-7E04639D2139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Общественная польза</a:t>
          </a:r>
          <a:endParaRPr lang="en-US" dirty="0">
            <a:latin typeface="Calibri" panose="020F0502020204030204" pitchFamily="34" charset="0"/>
          </a:endParaRPr>
        </a:p>
      </dgm:t>
    </dgm:pt>
    <dgm:pt modelId="{850CF190-8DED-4F3D-8D42-258A2B3069BD}" type="parTrans" cxnId="{DBB016DD-BDBB-4E0B-A297-1234FE6F8963}">
      <dgm:prSet/>
      <dgm:spPr/>
      <dgm:t>
        <a:bodyPr/>
        <a:lstStyle/>
        <a:p>
          <a:endParaRPr lang="en-US"/>
        </a:p>
      </dgm:t>
    </dgm:pt>
    <dgm:pt modelId="{5214E848-687A-409B-B23C-18AE924AE6CB}" type="sibTrans" cxnId="{DBB016DD-BDBB-4E0B-A297-1234FE6F8963}">
      <dgm:prSet/>
      <dgm:spPr/>
      <dgm:t>
        <a:bodyPr/>
        <a:lstStyle/>
        <a:p>
          <a:endParaRPr lang="en-US"/>
        </a:p>
      </dgm:t>
    </dgm:pt>
    <dgm:pt modelId="{5C1871CD-B323-462C-AEE2-9F6E57D9DBC7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Творческие занятия</a:t>
          </a:r>
          <a:endParaRPr lang="en-US" dirty="0">
            <a:latin typeface="Calibri" panose="020F0502020204030204" pitchFamily="34" charset="0"/>
          </a:endParaRPr>
        </a:p>
      </dgm:t>
    </dgm:pt>
    <dgm:pt modelId="{656359A4-13C8-4A00-9633-A50EC957B536}" type="parTrans" cxnId="{FE44A866-A96D-403A-A721-2D13DF113B65}">
      <dgm:prSet/>
      <dgm:spPr/>
      <dgm:t>
        <a:bodyPr/>
        <a:lstStyle/>
        <a:p>
          <a:endParaRPr lang="en-US"/>
        </a:p>
      </dgm:t>
    </dgm:pt>
    <dgm:pt modelId="{C71B70F8-962D-40F2-BE2A-E94D97BA023D}" type="sibTrans" cxnId="{FE44A866-A96D-403A-A721-2D13DF113B65}">
      <dgm:prSet/>
      <dgm:spPr/>
      <dgm:t>
        <a:bodyPr/>
        <a:lstStyle/>
        <a:p>
          <a:endParaRPr lang="en-US"/>
        </a:p>
      </dgm:t>
    </dgm:pt>
    <dgm:pt modelId="{7E9C4CE6-524B-4916-9D1F-7C232B8DF1F2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Укрепление здоровья</a:t>
          </a:r>
          <a:endParaRPr lang="en-US" dirty="0">
            <a:latin typeface="Calibri" panose="020F0502020204030204" pitchFamily="34" charset="0"/>
          </a:endParaRPr>
        </a:p>
      </dgm:t>
    </dgm:pt>
    <dgm:pt modelId="{A0E7B52C-537E-4F07-B3ED-5DC7E85083A7}" type="parTrans" cxnId="{CAA1CE2C-ECD4-4FB8-94F3-C79D90F4D167}">
      <dgm:prSet/>
      <dgm:spPr/>
      <dgm:t>
        <a:bodyPr/>
        <a:lstStyle/>
        <a:p>
          <a:endParaRPr lang="en-US"/>
        </a:p>
      </dgm:t>
    </dgm:pt>
    <dgm:pt modelId="{78AEF95E-7936-4201-A712-5F95C22F6F3C}" type="sibTrans" cxnId="{CAA1CE2C-ECD4-4FB8-94F3-C79D90F4D167}">
      <dgm:prSet/>
      <dgm:spPr/>
      <dgm:t>
        <a:bodyPr/>
        <a:lstStyle/>
        <a:p>
          <a:endParaRPr lang="en-US"/>
        </a:p>
      </dgm:t>
    </dgm:pt>
    <dgm:pt modelId="{752B1BD7-266C-4EF4-9641-D429FBD8589D}" type="pres">
      <dgm:prSet presAssocID="{28F55D3F-CFAB-40A8-B9D2-DD78C9CF2E7E}" presName="diagram" presStyleCnt="0">
        <dgm:presLayoutVars>
          <dgm:dir/>
          <dgm:resizeHandles val="exact"/>
        </dgm:presLayoutVars>
      </dgm:prSet>
      <dgm:spPr/>
    </dgm:pt>
    <dgm:pt modelId="{F5897D91-F2D7-42E9-B2E7-C7815122BE24}" type="pres">
      <dgm:prSet presAssocID="{EDC5F44E-B381-4BEF-B403-96C27515C592}" presName="node" presStyleLbl="node1" presStyleIdx="0" presStyleCnt="6">
        <dgm:presLayoutVars>
          <dgm:bulletEnabled val="1"/>
        </dgm:presLayoutVars>
      </dgm:prSet>
      <dgm:spPr/>
    </dgm:pt>
    <dgm:pt modelId="{E490FED9-2A21-4039-8699-A3E4945F8221}" type="pres">
      <dgm:prSet presAssocID="{48DA4BF9-A6C1-4667-B4A0-A37B71F10538}" presName="sibTrans" presStyleCnt="0"/>
      <dgm:spPr/>
    </dgm:pt>
    <dgm:pt modelId="{B37FE14C-06F5-4C2E-A367-27C509F4DDDB}" type="pres">
      <dgm:prSet presAssocID="{A5B6A573-B1C3-4C65-B2D7-A93712B8C11C}" presName="node" presStyleLbl="node1" presStyleIdx="1" presStyleCnt="6">
        <dgm:presLayoutVars>
          <dgm:bulletEnabled val="1"/>
        </dgm:presLayoutVars>
      </dgm:prSet>
      <dgm:spPr/>
    </dgm:pt>
    <dgm:pt modelId="{B05B8A7D-CA67-445C-A25F-416416511865}" type="pres">
      <dgm:prSet presAssocID="{AEC761CC-F223-437C-93A7-E5733BFF2705}" presName="sibTrans" presStyleCnt="0"/>
      <dgm:spPr/>
    </dgm:pt>
    <dgm:pt modelId="{52CEF8C7-6CCC-44C9-98FC-C89F69603752}" type="pres">
      <dgm:prSet presAssocID="{6DE2A151-3C88-4687-86A1-096D31BE0704}" presName="node" presStyleLbl="node1" presStyleIdx="2" presStyleCnt="6">
        <dgm:presLayoutVars>
          <dgm:bulletEnabled val="1"/>
        </dgm:presLayoutVars>
      </dgm:prSet>
      <dgm:spPr/>
    </dgm:pt>
    <dgm:pt modelId="{587DEF33-E310-4FA3-9C12-AFDA66CEBEEA}" type="pres">
      <dgm:prSet presAssocID="{5DCDA6E2-9A47-47B1-AC39-FD6AF0C05BF3}" presName="sibTrans" presStyleCnt="0"/>
      <dgm:spPr/>
    </dgm:pt>
    <dgm:pt modelId="{476650F7-66A8-4683-86BE-239FA1B13448}" type="pres">
      <dgm:prSet presAssocID="{197D72CB-8558-4989-88CA-7E04639D2139}" presName="node" presStyleLbl="node1" presStyleIdx="3" presStyleCnt="6">
        <dgm:presLayoutVars>
          <dgm:bulletEnabled val="1"/>
        </dgm:presLayoutVars>
      </dgm:prSet>
      <dgm:spPr/>
    </dgm:pt>
    <dgm:pt modelId="{B795DA7C-EF79-4BDD-954E-68601BF0987E}" type="pres">
      <dgm:prSet presAssocID="{5214E848-687A-409B-B23C-18AE924AE6CB}" presName="sibTrans" presStyleCnt="0"/>
      <dgm:spPr/>
    </dgm:pt>
    <dgm:pt modelId="{5B3E6EED-FCF2-4920-8356-B4C2AB6E53E6}" type="pres">
      <dgm:prSet presAssocID="{5C1871CD-B323-462C-AEE2-9F6E57D9DBC7}" presName="node" presStyleLbl="node1" presStyleIdx="4" presStyleCnt="6">
        <dgm:presLayoutVars>
          <dgm:bulletEnabled val="1"/>
        </dgm:presLayoutVars>
      </dgm:prSet>
      <dgm:spPr/>
    </dgm:pt>
    <dgm:pt modelId="{D3D1F7EE-6B73-4E50-8471-28F48CE8FB4F}" type="pres">
      <dgm:prSet presAssocID="{C71B70F8-962D-40F2-BE2A-E94D97BA023D}" presName="sibTrans" presStyleCnt="0"/>
      <dgm:spPr/>
    </dgm:pt>
    <dgm:pt modelId="{9550B4A5-0A37-43BC-9307-11569C38E1FD}" type="pres">
      <dgm:prSet presAssocID="{7E9C4CE6-524B-4916-9D1F-7C232B8DF1F2}" presName="node" presStyleLbl="node1" presStyleIdx="5" presStyleCnt="6">
        <dgm:presLayoutVars>
          <dgm:bulletEnabled val="1"/>
        </dgm:presLayoutVars>
      </dgm:prSet>
      <dgm:spPr/>
    </dgm:pt>
  </dgm:ptLst>
  <dgm:cxnLst>
    <dgm:cxn modelId="{6D6F7B04-A89F-4392-9B82-F04AAEB2681D}" type="presOf" srcId="{EDC5F44E-B381-4BEF-B403-96C27515C592}" destId="{F5897D91-F2D7-42E9-B2E7-C7815122BE24}" srcOrd="0" destOrd="0" presId="urn:microsoft.com/office/officeart/2005/8/layout/default"/>
    <dgm:cxn modelId="{443B7309-F378-4365-B4C8-DC65D090D1D4}" srcId="{28F55D3F-CFAB-40A8-B9D2-DD78C9CF2E7E}" destId="{EDC5F44E-B381-4BEF-B403-96C27515C592}" srcOrd="0" destOrd="0" parTransId="{42BB5881-221E-4435-868E-BAD93CD28FE5}" sibTransId="{48DA4BF9-A6C1-4667-B4A0-A37B71F10538}"/>
    <dgm:cxn modelId="{A274691C-806A-4413-92BD-250307953C96}" srcId="{28F55D3F-CFAB-40A8-B9D2-DD78C9CF2E7E}" destId="{A5B6A573-B1C3-4C65-B2D7-A93712B8C11C}" srcOrd="1" destOrd="0" parTransId="{816EC157-A9FA-44A7-8446-5A321644CE01}" sibTransId="{AEC761CC-F223-437C-93A7-E5733BFF2705}"/>
    <dgm:cxn modelId="{CAA1CE2C-ECD4-4FB8-94F3-C79D90F4D167}" srcId="{28F55D3F-CFAB-40A8-B9D2-DD78C9CF2E7E}" destId="{7E9C4CE6-524B-4916-9D1F-7C232B8DF1F2}" srcOrd="5" destOrd="0" parTransId="{A0E7B52C-537E-4F07-B3ED-5DC7E85083A7}" sibTransId="{78AEF95E-7936-4201-A712-5F95C22F6F3C}"/>
    <dgm:cxn modelId="{0B51F044-69D0-4E2C-A08C-D3CAC462B8F8}" type="presOf" srcId="{7E9C4CE6-524B-4916-9D1F-7C232B8DF1F2}" destId="{9550B4A5-0A37-43BC-9307-11569C38E1FD}" srcOrd="0" destOrd="0" presId="urn:microsoft.com/office/officeart/2005/8/layout/default"/>
    <dgm:cxn modelId="{FE44A866-A96D-403A-A721-2D13DF113B65}" srcId="{28F55D3F-CFAB-40A8-B9D2-DD78C9CF2E7E}" destId="{5C1871CD-B323-462C-AEE2-9F6E57D9DBC7}" srcOrd="4" destOrd="0" parTransId="{656359A4-13C8-4A00-9633-A50EC957B536}" sibTransId="{C71B70F8-962D-40F2-BE2A-E94D97BA023D}"/>
    <dgm:cxn modelId="{1723E770-4C42-4E1B-BD3A-88D98318681F}" type="presOf" srcId="{5C1871CD-B323-462C-AEE2-9F6E57D9DBC7}" destId="{5B3E6EED-FCF2-4920-8356-B4C2AB6E53E6}" srcOrd="0" destOrd="0" presId="urn:microsoft.com/office/officeart/2005/8/layout/default"/>
    <dgm:cxn modelId="{35070696-2CAE-45AB-BF25-3C2333E9210D}" type="presOf" srcId="{28F55D3F-CFAB-40A8-B9D2-DD78C9CF2E7E}" destId="{752B1BD7-266C-4EF4-9641-D429FBD8589D}" srcOrd="0" destOrd="0" presId="urn:microsoft.com/office/officeart/2005/8/layout/default"/>
    <dgm:cxn modelId="{CD639DAB-FB12-4BFB-AE7B-73A935C0B0E4}" type="presOf" srcId="{A5B6A573-B1C3-4C65-B2D7-A93712B8C11C}" destId="{B37FE14C-06F5-4C2E-A367-27C509F4DDDB}" srcOrd="0" destOrd="0" presId="urn:microsoft.com/office/officeart/2005/8/layout/default"/>
    <dgm:cxn modelId="{452670B7-DD14-4573-A50A-331E67069166}" type="presOf" srcId="{197D72CB-8558-4989-88CA-7E04639D2139}" destId="{476650F7-66A8-4683-86BE-239FA1B13448}" srcOrd="0" destOrd="0" presId="urn:microsoft.com/office/officeart/2005/8/layout/default"/>
    <dgm:cxn modelId="{DBB016DD-BDBB-4E0B-A297-1234FE6F8963}" srcId="{28F55D3F-CFAB-40A8-B9D2-DD78C9CF2E7E}" destId="{197D72CB-8558-4989-88CA-7E04639D2139}" srcOrd="3" destOrd="0" parTransId="{850CF190-8DED-4F3D-8D42-258A2B3069BD}" sibTransId="{5214E848-687A-409B-B23C-18AE924AE6CB}"/>
    <dgm:cxn modelId="{6861D0DE-BD2F-4BD8-A914-428CA47879B1}" srcId="{28F55D3F-CFAB-40A8-B9D2-DD78C9CF2E7E}" destId="{6DE2A151-3C88-4687-86A1-096D31BE0704}" srcOrd="2" destOrd="0" parTransId="{ECC65E5F-8973-4AAB-8C3B-2ACD6C56E7F1}" sibTransId="{5DCDA6E2-9A47-47B1-AC39-FD6AF0C05BF3}"/>
    <dgm:cxn modelId="{D423FAF1-0819-45B3-9D07-067BF3C0DC0B}" type="presOf" srcId="{6DE2A151-3C88-4687-86A1-096D31BE0704}" destId="{52CEF8C7-6CCC-44C9-98FC-C89F69603752}" srcOrd="0" destOrd="0" presId="urn:microsoft.com/office/officeart/2005/8/layout/default"/>
    <dgm:cxn modelId="{EAFE4ABA-DECD-4521-A3C9-65363EE07260}" type="presParOf" srcId="{752B1BD7-266C-4EF4-9641-D429FBD8589D}" destId="{F5897D91-F2D7-42E9-B2E7-C7815122BE24}" srcOrd="0" destOrd="0" presId="urn:microsoft.com/office/officeart/2005/8/layout/default"/>
    <dgm:cxn modelId="{C9C22300-95E8-4840-8DAB-E61D49A50AE7}" type="presParOf" srcId="{752B1BD7-266C-4EF4-9641-D429FBD8589D}" destId="{E490FED9-2A21-4039-8699-A3E4945F8221}" srcOrd="1" destOrd="0" presId="urn:microsoft.com/office/officeart/2005/8/layout/default"/>
    <dgm:cxn modelId="{B7F950B4-1DB8-4865-AE16-19DBA3E08CAA}" type="presParOf" srcId="{752B1BD7-266C-4EF4-9641-D429FBD8589D}" destId="{B37FE14C-06F5-4C2E-A367-27C509F4DDDB}" srcOrd="2" destOrd="0" presId="urn:microsoft.com/office/officeart/2005/8/layout/default"/>
    <dgm:cxn modelId="{CBF31EB7-AA93-4CFC-83CE-CBC33FD17773}" type="presParOf" srcId="{752B1BD7-266C-4EF4-9641-D429FBD8589D}" destId="{B05B8A7D-CA67-445C-A25F-416416511865}" srcOrd="3" destOrd="0" presId="urn:microsoft.com/office/officeart/2005/8/layout/default"/>
    <dgm:cxn modelId="{425A84C0-A4D6-4D9C-95E2-22734FF12CF0}" type="presParOf" srcId="{752B1BD7-266C-4EF4-9641-D429FBD8589D}" destId="{52CEF8C7-6CCC-44C9-98FC-C89F69603752}" srcOrd="4" destOrd="0" presId="urn:microsoft.com/office/officeart/2005/8/layout/default"/>
    <dgm:cxn modelId="{70487308-317C-4A0E-8DDF-EC489655C072}" type="presParOf" srcId="{752B1BD7-266C-4EF4-9641-D429FBD8589D}" destId="{587DEF33-E310-4FA3-9C12-AFDA66CEBEEA}" srcOrd="5" destOrd="0" presId="urn:microsoft.com/office/officeart/2005/8/layout/default"/>
    <dgm:cxn modelId="{7A5C9445-37FB-4A25-9DF9-EE8CA82CE853}" type="presParOf" srcId="{752B1BD7-266C-4EF4-9641-D429FBD8589D}" destId="{476650F7-66A8-4683-86BE-239FA1B13448}" srcOrd="6" destOrd="0" presId="urn:microsoft.com/office/officeart/2005/8/layout/default"/>
    <dgm:cxn modelId="{BC2DB5A4-40DF-4D43-B082-B8ACE78B96DC}" type="presParOf" srcId="{752B1BD7-266C-4EF4-9641-D429FBD8589D}" destId="{B795DA7C-EF79-4BDD-954E-68601BF0987E}" srcOrd="7" destOrd="0" presId="urn:microsoft.com/office/officeart/2005/8/layout/default"/>
    <dgm:cxn modelId="{22CD6655-187A-499E-8AB7-EDBCAE3F69D3}" type="presParOf" srcId="{752B1BD7-266C-4EF4-9641-D429FBD8589D}" destId="{5B3E6EED-FCF2-4920-8356-B4C2AB6E53E6}" srcOrd="8" destOrd="0" presId="urn:microsoft.com/office/officeart/2005/8/layout/default"/>
    <dgm:cxn modelId="{FCAA3D0C-D6F2-4C0E-BE7C-8C653FFF53B5}" type="presParOf" srcId="{752B1BD7-266C-4EF4-9641-D429FBD8589D}" destId="{D3D1F7EE-6B73-4E50-8471-28F48CE8FB4F}" srcOrd="9" destOrd="0" presId="urn:microsoft.com/office/officeart/2005/8/layout/default"/>
    <dgm:cxn modelId="{2E5A4CC1-C6AB-4B07-AA76-BBFA3C351F5D}" type="presParOf" srcId="{752B1BD7-266C-4EF4-9641-D429FBD8589D}" destId="{9550B4A5-0A37-43BC-9307-11569C38E1F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78A732-E70E-42EE-B85C-CC20D82CA0A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2C30F88-9E23-4625-8F76-3672E9C402AE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гордость за свою Родину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971C9AF1-874E-4C85-9F81-193DFC493C11}" type="parTrans" cxnId="{51D49C86-F620-4334-A969-71A6CFB7E0D2}">
      <dgm:prSet/>
      <dgm:spPr/>
      <dgm:t>
        <a:bodyPr/>
        <a:lstStyle/>
        <a:p>
          <a:endParaRPr lang="en-US"/>
        </a:p>
      </dgm:t>
    </dgm:pt>
    <dgm:pt modelId="{4DD877BB-7E76-4FAE-9FF1-C45ABBF90DD2}" type="sibTrans" cxnId="{51D49C86-F620-4334-A969-71A6CFB7E0D2}">
      <dgm:prSet/>
      <dgm:spPr/>
      <dgm:t>
        <a:bodyPr/>
        <a:lstStyle/>
        <a:p>
          <a:endParaRPr lang="en-US"/>
        </a:p>
      </dgm:t>
    </dgm:pt>
    <dgm:pt modelId="{A48B5AD3-85F9-4F9C-A120-863AC8AE347D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умение быть полезным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63D45772-1993-442E-827E-9C8F5DDB5329}" type="parTrans" cxnId="{AFAC72F0-56B8-4482-8814-C423FB91F197}">
      <dgm:prSet/>
      <dgm:spPr/>
      <dgm:t>
        <a:bodyPr/>
        <a:lstStyle/>
        <a:p>
          <a:endParaRPr lang="en-US"/>
        </a:p>
      </dgm:t>
    </dgm:pt>
    <dgm:pt modelId="{BBCB232F-630B-412C-A467-E015C20975D9}" type="sibTrans" cxnId="{AFAC72F0-56B8-4482-8814-C423FB91F197}">
      <dgm:prSet/>
      <dgm:spPr/>
      <dgm:t>
        <a:bodyPr/>
        <a:lstStyle/>
        <a:p>
          <a:endParaRPr lang="en-US"/>
        </a:p>
      </dgm:t>
    </dgm:pt>
    <dgm:pt modelId="{A9C568FA-67CD-49CB-B278-0B83DF6DC7A5}">
      <dgm:prSet custT="1"/>
      <dgm:spPr/>
      <dgm:t>
        <a:bodyPr/>
        <a:lstStyle/>
        <a:p>
          <a:r>
            <a:rPr lang="ru-RU" sz="1800" b="0" i="0" dirty="0">
              <a:solidFill>
                <a:schemeClr val="tx1"/>
              </a:solidFill>
              <a:latin typeface="Calibri" panose="020F0502020204030204" pitchFamily="34" charset="0"/>
            </a:rPr>
            <a:t>стремление к добрым взаимоотношениям, любовь к чтению, труду</a:t>
          </a:r>
          <a:endParaRPr lang="en-US" sz="18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0A6B81FD-C069-4D6C-88A6-9792DCEE78E1}" type="parTrans" cxnId="{165E4F52-370B-4F92-8AC3-BB0B0BA99623}">
      <dgm:prSet/>
      <dgm:spPr/>
      <dgm:t>
        <a:bodyPr/>
        <a:lstStyle/>
        <a:p>
          <a:endParaRPr lang="en-US"/>
        </a:p>
      </dgm:t>
    </dgm:pt>
    <dgm:pt modelId="{DD93E4AC-ADE3-4366-951D-C2ACB163685F}" type="sibTrans" cxnId="{165E4F52-370B-4F92-8AC3-BB0B0BA99623}">
      <dgm:prSet/>
      <dgm:spPr/>
      <dgm:t>
        <a:bodyPr/>
        <a:lstStyle/>
        <a:p>
          <a:endParaRPr lang="en-US"/>
        </a:p>
      </dgm:t>
    </dgm:pt>
    <dgm:pt modelId="{38F1D09D-494F-4828-9A7E-A9215B7C1DAF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умение выбирать друзей, не подводить близких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48632E89-C02B-46FA-A357-F3B918F80209}" type="parTrans" cxnId="{A8B2D474-2544-4AD5-BFBA-403581AA750B}">
      <dgm:prSet/>
      <dgm:spPr/>
      <dgm:t>
        <a:bodyPr/>
        <a:lstStyle/>
        <a:p>
          <a:endParaRPr lang="en-US"/>
        </a:p>
      </dgm:t>
    </dgm:pt>
    <dgm:pt modelId="{25CE87EF-E322-49D3-988B-10C512E8D84C}" type="sibTrans" cxnId="{A8B2D474-2544-4AD5-BFBA-403581AA750B}">
      <dgm:prSet/>
      <dgm:spPr/>
      <dgm:t>
        <a:bodyPr/>
        <a:lstStyle/>
        <a:p>
          <a:endParaRPr lang="en-US"/>
        </a:p>
      </dgm:t>
    </dgm:pt>
    <dgm:pt modelId="{49C82843-3881-4C02-8478-F3095B138E65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критическое отношение к своим недостаткам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7B1DAB5B-C966-40AD-9DD1-0081C9D20A78}" type="parTrans" cxnId="{1106BD83-A9BC-45D1-A15F-15AC33AC892F}">
      <dgm:prSet/>
      <dgm:spPr/>
      <dgm:t>
        <a:bodyPr/>
        <a:lstStyle/>
        <a:p>
          <a:endParaRPr lang="en-US"/>
        </a:p>
      </dgm:t>
    </dgm:pt>
    <dgm:pt modelId="{5F00D206-5F69-440C-8A3F-838F226B8905}" type="sibTrans" cxnId="{1106BD83-A9BC-45D1-A15F-15AC33AC892F}">
      <dgm:prSet/>
      <dgm:spPr/>
      <dgm:t>
        <a:bodyPr/>
        <a:lstStyle/>
        <a:p>
          <a:endParaRPr lang="en-US"/>
        </a:p>
      </dgm:t>
    </dgm:pt>
    <dgm:pt modelId="{A2343503-045C-45EF-9727-ADC0B3B229AA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желание сохранять общественные ценности, родную природу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790ADC0C-D362-4FB4-9917-D9E25013896D}" type="parTrans" cxnId="{E3FC427D-FA0F-43B8-9464-2B5980858458}">
      <dgm:prSet/>
      <dgm:spPr/>
      <dgm:t>
        <a:bodyPr/>
        <a:lstStyle/>
        <a:p>
          <a:endParaRPr lang="en-US"/>
        </a:p>
      </dgm:t>
    </dgm:pt>
    <dgm:pt modelId="{776AB49F-7A85-4E78-A1FE-D8085812D8BC}" type="sibTrans" cxnId="{E3FC427D-FA0F-43B8-9464-2B5980858458}">
      <dgm:prSet/>
      <dgm:spPr/>
      <dgm:t>
        <a:bodyPr/>
        <a:lstStyle/>
        <a:p>
          <a:endParaRPr lang="en-US"/>
        </a:p>
      </dgm:t>
    </dgm:pt>
    <dgm:pt modelId="{E7D7982D-66FA-43EB-92E6-8D288BA1BF85}">
      <dgm:prSet custT="1"/>
      <dgm:spPr/>
      <dgm:t>
        <a:bodyPr/>
        <a:lstStyle/>
        <a:p>
          <a:r>
            <a:rPr lang="ru-RU" sz="1900" b="0" i="0" dirty="0">
              <a:solidFill>
                <a:schemeClr val="tx1"/>
              </a:solidFill>
              <a:latin typeface="Calibri" panose="020F0502020204030204" pitchFamily="34" charset="0"/>
            </a:rPr>
            <a:t>помощь близким, товарищам</a:t>
          </a:r>
          <a:endParaRPr lang="en-US" sz="19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FD620DC-C4D4-467D-9C14-6D4BA3704189}" type="parTrans" cxnId="{CDCD621C-B88C-4040-AD21-BD43BA72C709}">
      <dgm:prSet/>
      <dgm:spPr/>
      <dgm:t>
        <a:bodyPr/>
        <a:lstStyle/>
        <a:p>
          <a:endParaRPr lang="en-US"/>
        </a:p>
      </dgm:t>
    </dgm:pt>
    <dgm:pt modelId="{ADCC0874-AB42-4429-9917-53C7941FD4F7}" type="sibTrans" cxnId="{CDCD621C-B88C-4040-AD21-BD43BA72C709}">
      <dgm:prSet/>
      <dgm:spPr/>
      <dgm:t>
        <a:bodyPr/>
        <a:lstStyle/>
        <a:p>
          <a:endParaRPr lang="en-US"/>
        </a:p>
      </dgm:t>
    </dgm:pt>
    <dgm:pt modelId="{4D1BC0F5-91D9-475F-8726-4F46FCBE783D}">
      <dgm:prSet custT="1"/>
      <dgm:spPr/>
      <dgm:t>
        <a:bodyPr/>
        <a:lstStyle/>
        <a:p>
          <a:r>
            <a:rPr lang="ru-RU" sz="1700" b="0" i="0" dirty="0">
              <a:solidFill>
                <a:schemeClr val="tx1"/>
              </a:solidFill>
              <a:latin typeface="Calibri" panose="020F0502020204030204" pitchFamily="34" charset="0"/>
            </a:rPr>
            <a:t>творческое отношение к учебе и самостоятельной работе, участие в общественных мероприятиях</a:t>
          </a:r>
          <a:endParaRPr lang="en-US" sz="17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BD235E49-3F52-4FC6-8B02-2802C402DE06}" type="parTrans" cxnId="{EB064DF2-C16B-4968-8F8C-74A89AABB911}">
      <dgm:prSet/>
      <dgm:spPr/>
      <dgm:t>
        <a:bodyPr/>
        <a:lstStyle/>
        <a:p>
          <a:endParaRPr lang="en-US"/>
        </a:p>
      </dgm:t>
    </dgm:pt>
    <dgm:pt modelId="{9B7B4B75-DA3F-4B07-BE81-5884BC7C2278}" type="sibTrans" cxnId="{EB064DF2-C16B-4968-8F8C-74A89AABB911}">
      <dgm:prSet/>
      <dgm:spPr/>
      <dgm:t>
        <a:bodyPr/>
        <a:lstStyle/>
        <a:p>
          <a:endParaRPr lang="en-US"/>
        </a:p>
      </dgm:t>
    </dgm:pt>
    <dgm:pt modelId="{BBD5EEA4-89C0-4F51-8AEA-846D6A8F1731}" type="pres">
      <dgm:prSet presAssocID="{5F78A732-E70E-42EE-B85C-CC20D82CA0A8}" presName="diagram" presStyleCnt="0">
        <dgm:presLayoutVars>
          <dgm:dir/>
          <dgm:resizeHandles val="exact"/>
        </dgm:presLayoutVars>
      </dgm:prSet>
      <dgm:spPr/>
    </dgm:pt>
    <dgm:pt modelId="{C1867C6D-29DB-4802-8B3C-40D8FE5F8BCC}" type="pres">
      <dgm:prSet presAssocID="{82C30F88-9E23-4625-8F76-3672E9C402AE}" presName="node" presStyleLbl="node1" presStyleIdx="0" presStyleCnt="8">
        <dgm:presLayoutVars>
          <dgm:bulletEnabled val="1"/>
        </dgm:presLayoutVars>
      </dgm:prSet>
      <dgm:spPr/>
    </dgm:pt>
    <dgm:pt modelId="{81C3DC3F-7E6C-40B6-9371-9B5623C84B6F}" type="pres">
      <dgm:prSet presAssocID="{4DD877BB-7E76-4FAE-9FF1-C45ABBF90DD2}" presName="sibTrans" presStyleCnt="0"/>
      <dgm:spPr/>
    </dgm:pt>
    <dgm:pt modelId="{3A6FA2BC-E189-463A-BD0A-C1B2DC83605A}" type="pres">
      <dgm:prSet presAssocID="{A48B5AD3-85F9-4F9C-A120-863AC8AE347D}" presName="node" presStyleLbl="node1" presStyleIdx="1" presStyleCnt="8">
        <dgm:presLayoutVars>
          <dgm:bulletEnabled val="1"/>
        </dgm:presLayoutVars>
      </dgm:prSet>
      <dgm:spPr/>
    </dgm:pt>
    <dgm:pt modelId="{4690C85A-7612-4EBE-8F4F-9452F57AC935}" type="pres">
      <dgm:prSet presAssocID="{BBCB232F-630B-412C-A467-E015C20975D9}" presName="sibTrans" presStyleCnt="0"/>
      <dgm:spPr/>
    </dgm:pt>
    <dgm:pt modelId="{7CE5B3C7-171E-491F-8170-D99766D9F02F}" type="pres">
      <dgm:prSet presAssocID="{A9C568FA-67CD-49CB-B278-0B83DF6DC7A5}" presName="node" presStyleLbl="node1" presStyleIdx="2" presStyleCnt="8">
        <dgm:presLayoutVars>
          <dgm:bulletEnabled val="1"/>
        </dgm:presLayoutVars>
      </dgm:prSet>
      <dgm:spPr/>
    </dgm:pt>
    <dgm:pt modelId="{3DCBFBC1-DCE2-4187-BF71-F13B7910C80D}" type="pres">
      <dgm:prSet presAssocID="{DD93E4AC-ADE3-4366-951D-C2ACB163685F}" presName="sibTrans" presStyleCnt="0"/>
      <dgm:spPr/>
    </dgm:pt>
    <dgm:pt modelId="{02B52C21-CEE2-4B24-A2D3-AA9BEFAB62FC}" type="pres">
      <dgm:prSet presAssocID="{38F1D09D-494F-4828-9A7E-A9215B7C1DAF}" presName="node" presStyleLbl="node1" presStyleIdx="3" presStyleCnt="8">
        <dgm:presLayoutVars>
          <dgm:bulletEnabled val="1"/>
        </dgm:presLayoutVars>
      </dgm:prSet>
      <dgm:spPr/>
    </dgm:pt>
    <dgm:pt modelId="{6A691195-23F0-4042-B24F-3F311F7BA252}" type="pres">
      <dgm:prSet presAssocID="{25CE87EF-E322-49D3-988B-10C512E8D84C}" presName="sibTrans" presStyleCnt="0"/>
      <dgm:spPr/>
    </dgm:pt>
    <dgm:pt modelId="{2B057584-40FE-45CE-A38A-BB20F21B854C}" type="pres">
      <dgm:prSet presAssocID="{49C82843-3881-4C02-8478-F3095B138E65}" presName="node" presStyleLbl="node1" presStyleIdx="4" presStyleCnt="8">
        <dgm:presLayoutVars>
          <dgm:bulletEnabled val="1"/>
        </dgm:presLayoutVars>
      </dgm:prSet>
      <dgm:spPr/>
    </dgm:pt>
    <dgm:pt modelId="{F09F9131-01B7-4FDD-9A69-4609157927CE}" type="pres">
      <dgm:prSet presAssocID="{5F00D206-5F69-440C-8A3F-838F226B8905}" presName="sibTrans" presStyleCnt="0"/>
      <dgm:spPr/>
    </dgm:pt>
    <dgm:pt modelId="{06D98EEE-526D-4795-A97D-3278DC085E90}" type="pres">
      <dgm:prSet presAssocID="{A2343503-045C-45EF-9727-ADC0B3B229AA}" presName="node" presStyleLbl="node1" presStyleIdx="5" presStyleCnt="8">
        <dgm:presLayoutVars>
          <dgm:bulletEnabled val="1"/>
        </dgm:presLayoutVars>
      </dgm:prSet>
      <dgm:spPr/>
    </dgm:pt>
    <dgm:pt modelId="{172DA9D2-11D6-4196-8B2E-2E18E9F15BD9}" type="pres">
      <dgm:prSet presAssocID="{776AB49F-7A85-4E78-A1FE-D8085812D8BC}" presName="sibTrans" presStyleCnt="0"/>
      <dgm:spPr/>
    </dgm:pt>
    <dgm:pt modelId="{BCCC0C90-C178-42D7-8433-19A490244243}" type="pres">
      <dgm:prSet presAssocID="{E7D7982D-66FA-43EB-92E6-8D288BA1BF85}" presName="node" presStyleLbl="node1" presStyleIdx="6" presStyleCnt="8">
        <dgm:presLayoutVars>
          <dgm:bulletEnabled val="1"/>
        </dgm:presLayoutVars>
      </dgm:prSet>
      <dgm:spPr/>
    </dgm:pt>
    <dgm:pt modelId="{FD4731E4-EDF5-473B-9CA1-DF21C4C1CC7C}" type="pres">
      <dgm:prSet presAssocID="{ADCC0874-AB42-4429-9917-53C7941FD4F7}" presName="sibTrans" presStyleCnt="0"/>
      <dgm:spPr/>
    </dgm:pt>
    <dgm:pt modelId="{C628F06D-6A5E-4638-A141-C43969B1E529}" type="pres">
      <dgm:prSet presAssocID="{4D1BC0F5-91D9-475F-8726-4F46FCBE783D}" presName="node" presStyleLbl="node1" presStyleIdx="7" presStyleCnt="8">
        <dgm:presLayoutVars>
          <dgm:bulletEnabled val="1"/>
        </dgm:presLayoutVars>
      </dgm:prSet>
      <dgm:spPr/>
    </dgm:pt>
  </dgm:ptLst>
  <dgm:cxnLst>
    <dgm:cxn modelId="{E0ABD102-4AE4-41B0-AC30-0F7F2DB17A34}" type="presOf" srcId="{A2343503-045C-45EF-9727-ADC0B3B229AA}" destId="{06D98EEE-526D-4795-A97D-3278DC085E90}" srcOrd="0" destOrd="0" presId="urn:microsoft.com/office/officeart/2005/8/layout/default"/>
    <dgm:cxn modelId="{CDCD621C-B88C-4040-AD21-BD43BA72C709}" srcId="{5F78A732-E70E-42EE-B85C-CC20D82CA0A8}" destId="{E7D7982D-66FA-43EB-92E6-8D288BA1BF85}" srcOrd="6" destOrd="0" parTransId="{5FD620DC-C4D4-467D-9C14-6D4BA3704189}" sibTransId="{ADCC0874-AB42-4429-9917-53C7941FD4F7}"/>
    <dgm:cxn modelId="{A9B0CB33-0DD9-45EE-8DD1-A2F85A96B172}" type="presOf" srcId="{5F78A732-E70E-42EE-B85C-CC20D82CA0A8}" destId="{BBD5EEA4-89C0-4F51-8AEA-846D6A8F1731}" srcOrd="0" destOrd="0" presId="urn:microsoft.com/office/officeart/2005/8/layout/default"/>
    <dgm:cxn modelId="{110EDB4A-6B96-4148-B04F-EEBE7BBDE66A}" type="presOf" srcId="{49C82843-3881-4C02-8478-F3095B138E65}" destId="{2B057584-40FE-45CE-A38A-BB20F21B854C}" srcOrd="0" destOrd="0" presId="urn:microsoft.com/office/officeart/2005/8/layout/default"/>
    <dgm:cxn modelId="{165E4F52-370B-4F92-8AC3-BB0B0BA99623}" srcId="{5F78A732-E70E-42EE-B85C-CC20D82CA0A8}" destId="{A9C568FA-67CD-49CB-B278-0B83DF6DC7A5}" srcOrd="2" destOrd="0" parTransId="{0A6B81FD-C069-4D6C-88A6-9792DCEE78E1}" sibTransId="{DD93E4AC-ADE3-4366-951D-C2ACB163685F}"/>
    <dgm:cxn modelId="{A8B2D474-2544-4AD5-BFBA-403581AA750B}" srcId="{5F78A732-E70E-42EE-B85C-CC20D82CA0A8}" destId="{38F1D09D-494F-4828-9A7E-A9215B7C1DAF}" srcOrd="3" destOrd="0" parTransId="{48632E89-C02B-46FA-A357-F3B918F80209}" sibTransId="{25CE87EF-E322-49D3-988B-10C512E8D84C}"/>
    <dgm:cxn modelId="{E3FC427D-FA0F-43B8-9464-2B5980858458}" srcId="{5F78A732-E70E-42EE-B85C-CC20D82CA0A8}" destId="{A2343503-045C-45EF-9727-ADC0B3B229AA}" srcOrd="5" destOrd="0" parTransId="{790ADC0C-D362-4FB4-9917-D9E25013896D}" sibTransId="{776AB49F-7A85-4E78-A1FE-D8085812D8BC}"/>
    <dgm:cxn modelId="{442C9A7F-575F-4558-9035-EF25CB6FE07F}" type="presOf" srcId="{A9C568FA-67CD-49CB-B278-0B83DF6DC7A5}" destId="{7CE5B3C7-171E-491F-8170-D99766D9F02F}" srcOrd="0" destOrd="0" presId="urn:microsoft.com/office/officeart/2005/8/layout/default"/>
    <dgm:cxn modelId="{1106BD83-A9BC-45D1-A15F-15AC33AC892F}" srcId="{5F78A732-E70E-42EE-B85C-CC20D82CA0A8}" destId="{49C82843-3881-4C02-8478-F3095B138E65}" srcOrd="4" destOrd="0" parTransId="{7B1DAB5B-C966-40AD-9DD1-0081C9D20A78}" sibTransId="{5F00D206-5F69-440C-8A3F-838F226B8905}"/>
    <dgm:cxn modelId="{51D49C86-F620-4334-A969-71A6CFB7E0D2}" srcId="{5F78A732-E70E-42EE-B85C-CC20D82CA0A8}" destId="{82C30F88-9E23-4625-8F76-3672E9C402AE}" srcOrd="0" destOrd="0" parTransId="{971C9AF1-874E-4C85-9F81-193DFC493C11}" sibTransId="{4DD877BB-7E76-4FAE-9FF1-C45ABBF90DD2}"/>
    <dgm:cxn modelId="{E015329A-7C5E-4551-836C-58703B688E00}" type="presOf" srcId="{38F1D09D-494F-4828-9A7E-A9215B7C1DAF}" destId="{02B52C21-CEE2-4B24-A2D3-AA9BEFAB62FC}" srcOrd="0" destOrd="0" presId="urn:microsoft.com/office/officeart/2005/8/layout/default"/>
    <dgm:cxn modelId="{59FF4EC3-27ED-4D59-8F04-133B0BB035C8}" type="presOf" srcId="{E7D7982D-66FA-43EB-92E6-8D288BA1BF85}" destId="{BCCC0C90-C178-42D7-8433-19A490244243}" srcOrd="0" destOrd="0" presId="urn:microsoft.com/office/officeart/2005/8/layout/default"/>
    <dgm:cxn modelId="{BBAA6BD0-E98C-4423-9126-91BC2B552CEB}" type="presOf" srcId="{4D1BC0F5-91D9-475F-8726-4F46FCBE783D}" destId="{C628F06D-6A5E-4638-A141-C43969B1E529}" srcOrd="0" destOrd="0" presId="urn:microsoft.com/office/officeart/2005/8/layout/default"/>
    <dgm:cxn modelId="{274ABDE7-A554-4B40-AC24-A36209D96A95}" type="presOf" srcId="{82C30F88-9E23-4625-8F76-3672E9C402AE}" destId="{C1867C6D-29DB-4802-8B3C-40D8FE5F8BCC}" srcOrd="0" destOrd="0" presId="urn:microsoft.com/office/officeart/2005/8/layout/default"/>
    <dgm:cxn modelId="{97400FE9-7F71-49B8-95D4-D519CA6F6E88}" type="presOf" srcId="{A48B5AD3-85F9-4F9C-A120-863AC8AE347D}" destId="{3A6FA2BC-E189-463A-BD0A-C1B2DC83605A}" srcOrd="0" destOrd="0" presId="urn:microsoft.com/office/officeart/2005/8/layout/default"/>
    <dgm:cxn modelId="{AFAC72F0-56B8-4482-8814-C423FB91F197}" srcId="{5F78A732-E70E-42EE-B85C-CC20D82CA0A8}" destId="{A48B5AD3-85F9-4F9C-A120-863AC8AE347D}" srcOrd="1" destOrd="0" parTransId="{63D45772-1993-442E-827E-9C8F5DDB5329}" sibTransId="{BBCB232F-630B-412C-A467-E015C20975D9}"/>
    <dgm:cxn modelId="{EB064DF2-C16B-4968-8F8C-74A89AABB911}" srcId="{5F78A732-E70E-42EE-B85C-CC20D82CA0A8}" destId="{4D1BC0F5-91D9-475F-8726-4F46FCBE783D}" srcOrd="7" destOrd="0" parTransId="{BD235E49-3F52-4FC6-8B02-2802C402DE06}" sibTransId="{9B7B4B75-DA3F-4B07-BE81-5884BC7C2278}"/>
    <dgm:cxn modelId="{83E1B761-9873-4EC7-B890-5C816CEAFDF7}" type="presParOf" srcId="{BBD5EEA4-89C0-4F51-8AEA-846D6A8F1731}" destId="{C1867C6D-29DB-4802-8B3C-40D8FE5F8BCC}" srcOrd="0" destOrd="0" presId="urn:microsoft.com/office/officeart/2005/8/layout/default"/>
    <dgm:cxn modelId="{BA86D537-6F52-4A0F-B1A7-22054AA1D6D4}" type="presParOf" srcId="{BBD5EEA4-89C0-4F51-8AEA-846D6A8F1731}" destId="{81C3DC3F-7E6C-40B6-9371-9B5623C84B6F}" srcOrd="1" destOrd="0" presId="urn:microsoft.com/office/officeart/2005/8/layout/default"/>
    <dgm:cxn modelId="{B60A2A93-CDFC-41CA-8261-5968F59A4B21}" type="presParOf" srcId="{BBD5EEA4-89C0-4F51-8AEA-846D6A8F1731}" destId="{3A6FA2BC-E189-463A-BD0A-C1B2DC83605A}" srcOrd="2" destOrd="0" presId="urn:microsoft.com/office/officeart/2005/8/layout/default"/>
    <dgm:cxn modelId="{8529EA42-F02C-40BE-9D14-4453CBFBD23F}" type="presParOf" srcId="{BBD5EEA4-89C0-4F51-8AEA-846D6A8F1731}" destId="{4690C85A-7612-4EBE-8F4F-9452F57AC935}" srcOrd="3" destOrd="0" presId="urn:microsoft.com/office/officeart/2005/8/layout/default"/>
    <dgm:cxn modelId="{21117F70-EF0F-4D67-B885-1CC45B4F4A8A}" type="presParOf" srcId="{BBD5EEA4-89C0-4F51-8AEA-846D6A8F1731}" destId="{7CE5B3C7-171E-491F-8170-D99766D9F02F}" srcOrd="4" destOrd="0" presId="urn:microsoft.com/office/officeart/2005/8/layout/default"/>
    <dgm:cxn modelId="{D21E10C6-BA2E-4C74-95E9-19CB367E46A8}" type="presParOf" srcId="{BBD5EEA4-89C0-4F51-8AEA-846D6A8F1731}" destId="{3DCBFBC1-DCE2-4187-BF71-F13B7910C80D}" srcOrd="5" destOrd="0" presId="urn:microsoft.com/office/officeart/2005/8/layout/default"/>
    <dgm:cxn modelId="{36C0CA28-8EB0-4AE3-9E2E-12EB2EDD4DA2}" type="presParOf" srcId="{BBD5EEA4-89C0-4F51-8AEA-846D6A8F1731}" destId="{02B52C21-CEE2-4B24-A2D3-AA9BEFAB62FC}" srcOrd="6" destOrd="0" presId="urn:microsoft.com/office/officeart/2005/8/layout/default"/>
    <dgm:cxn modelId="{4DE689C2-8D1E-40B6-A988-FA849AF28F4A}" type="presParOf" srcId="{BBD5EEA4-89C0-4F51-8AEA-846D6A8F1731}" destId="{6A691195-23F0-4042-B24F-3F311F7BA252}" srcOrd="7" destOrd="0" presId="urn:microsoft.com/office/officeart/2005/8/layout/default"/>
    <dgm:cxn modelId="{E8E641FA-2476-41C6-84C2-151946225DD9}" type="presParOf" srcId="{BBD5EEA4-89C0-4F51-8AEA-846D6A8F1731}" destId="{2B057584-40FE-45CE-A38A-BB20F21B854C}" srcOrd="8" destOrd="0" presId="urn:microsoft.com/office/officeart/2005/8/layout/default"/>
    <dgm:cxn modelId="{E74E2ABA-18E9-4866-9086-4FD9A54C4DEA}" type="presParOf" srcId="{BBD5EEA4-89C0-4F51-8AEA-846D6A8F1731}" destId="{F09F9131-01B7-4FDD-9A69-4609157927CE}" srcOrd="9" destOrd="0" presId="urn:microsoft.com/office/officeart/2005/8/layout/default"/>
    <dgm:cxn modelId="{43AA862A-3556-461C-80C1-4F25F869CE76}" type="presParOf" srcId="{BBD5EEA4-89C0-4F51-8AEA-846D6A8F1731}" destId="{06D98EEE-526D-4795-A97D-3278DC085E90}" srcOrd="10" destOrd="0" presId="urn:microsoft.com/office/officeart/2005/8/layout/default"/>
    <dgm:cxn modelId="{F027D4C8-746A-472D-B1BE-65614D4670A8}" type="presParOf" srcId="{BBD5EEA4-89C0-4F51-8AEA-846D6A8F1731}" destId="{172DA9D2-11D6-4196-8B2E-2E18E9F15BD9}" srcOrd="11" destOrd="0" presId="urn:microsoft.com/office/officeart/2005/8/layout/default"/>
    <dgm:cxn modelId="{C430ED6A-B985-4EAC-8EAB-434F810EBF05}" type="presParOf" srcId="{BBD5EEA4-89C0-4F51-8AEA-846D6A8F1731}" destId="{BCCC0C90-C178-42D7-8433-19A490244243}" srcOrd="12" destOrd="0" presId="urn:microsoft.com/office/officeart/2005/8/layout/default"/>
    <dgm:cxn modelId="{238AB9AA-5CAE-4CD5-B8E5-73F4A297D331}" type="presParOf" srcId="{BBD5EEA4-89C0-4F51-8AEA-846D6A8F1731}" destId="{FD4731E4-EDF5-473B-9CA1-DF21C4C1CC7C}" srcOrd="13" destOrd="0" presId="urn:microsoft.com/office/officeart/2005/8/layout/default"/>
    <dgm:cxn modelId="{E95648A7-0305-4B49-8CC8-81DA60453F3B}" type="presParOf" srcId="{BBD5EEA4-89C0-4F51-8AEA-846D6A8F1731}" destId="{C628F06D-6A5E-4638-A141-C43969B1E52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C03087E-CA8E-4A22-8525-56295A30F2D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97392E0-5637-4BDA-9892-AC570E1C9EDE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общеобразовательные дисциплины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9523232D-D3E3-4F7C-9092-725CED0AADA9}" type="parTrans" cxnId="{324B3468-070B-4BE5-9EDC-CAD83903E3A3}">
      <dgm:prSet/>
      <dgm:spPr/>
      <dgm:t>
        <a:bodyPr/>
        <a:lstStyle/>
        <a:p>
          <a:endParaRPr lang="en-US"/>
        </a:p>
      </dgm:t>
    </dgm:pt>
    <dgm:pt modelId="{8A8E3D00-C67D-4A6F-BA00-25D7484EC44E}" type="sibTrans" cxnId="{324B3468-070B-4BE5-9EDC-CAD83903E3A3}">
      <dgm:prSet/>
      <dgm:spPr/>
      <dgm:t>
        <a:bodyPr/>
        <a:lstStyle/>
        <a:p>
          <a:endParaRPr lang="en-US"/>
        </a:p>
      </dgm:t>
    </dgm:pt>
    <dgm:pt modelId="{BFD34EC7-9FC7-4346-A3BD-FEF61CEEE6FB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художественные произведения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7DB3C4B-FD04-4C97-9AA4-2CB0F58E368A}" type="parTrans" cxnId="{C068189A-71FC-4068-AA71-75D2EC6EA942}">
      <dgm:prSet/>
      <dgm:spPr/>
      <dgm:t>
        <a:bodyPr/>
        <a:lstStyle/>
        <a:p>
          <a:endParaRPr lang="en-US"/>
        </a:p>
      </dgm:t>
    </dgm:pt>
    <dgm:pt modelId="{D7219A06-3FC3-4EF7-B400-272D2EE1F702}" type="sibTrans" cxnId="{C068189A-71FC-4068-AA71-75D2EC6EA942}">
      <dgm:prSet/>
      <dgm:spPr/>
      <dgm:t>
        <a:bodyPr/>
        <a:lstStyle/>
        <a:p>
          <a:endParaRPr lang="en-US"/>
        </a:p>
      </dgm:t>
    </dgm:pt>
    <dgm:pt modelId="{66828986-8E28-4407-B586-9A8C641F645A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современные периодические публикации, телепрограммы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98CEBEE0-7906-4F87-A8B7-1BE8523FA085}" type="parTrans" cxnId="{CECDE0D5-8CB7-40A7-8E27-2FA5042A07A9}">
      <dgm:prSet/>
      <dgm:spPr/>
      <dgm:t>
        <a:bodyPr/>
        <a:lstStyle/>
        <a:p>
          <a:endParaRPr lang="en-US"/>
        </a:p>
      </dgm:t>
    </dgm:pt>
    <dgm:pt modelId="{F683AEE7-4E8D-4BB1-B869-46AA043500EE}" type="sibTrans" cxnId="{CECDE0D5-8CB7-40A7-8E27-2FA5042A07A9}">
      <dgm:prSet/>
      <dgm:spPr/>
      <dgm:t>
        <a:bodyPr/>
        <a:lstStyle/>
        <a:p>
          <a:endParaRPr lang="en-US"/>
        </a:p>
      </dgm:t>
    </dgm:pt>
    <dgm:pt modelId="{01B752A6-CC65-4CD2-A9AB-347C003009A8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фольклор, культура народов, населяющих Россию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2CD7980C-E881-45D0-9ED3-226394D2E6D3}" type="parTrans" cxnId="{455C4375-369E-455F-BEFF-F9D2D94E0468}">
      <dgm:prSet/>
      <dgm:spPr/>
      <dgm:t>
        <a:bodyPr/>
        <a:lstStyle/>
        <a:p>
          <a:endParaRPr lang="en-US"/>
        </a:p>
      </dgm:t>
    </dgm:pt>
    <dgm:pt modelId="{683128D1-F6CD-4048-8B8E-0302C7C880A9}" type="sibTrans" cxnId="{455C4375-369E-455F-BEFF-F9D2D94E0468}">
      <dgm:prSet/>
      <dgm:spPr/>
      <dgm:t>
        <a:bodyPr/>
        <a:lstStyle/>
        <a:p>
          <a:endParaRPr lang="en-US"/>
        </a:p>
      </dgm:t>
    </dgm:pt>
    <dgm:pt modelId="{C5C6BC9C-92BB-43E6-AF40-8511B6BB935B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традиции, жизненный опыт семьи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F47CE553-60A0-451E-B0A7-1DC403EBA17D}" type="parTrans" cxnId="{A3FE0638-D6B3-4519-AC68-67F26C77640F}">
      <dgm:prSet/>
      <dgm:spPr/>
      <dgm:t>
        <a:bodyPr/>
        <a:lstStyle/>
        <a:p>
          <a:endParaRPr lang="en-US"/>
        </a:p>
      </dgm:t>
    </dgm:pt>
    <dgm:pt modelId="{8339B074-443D-4814-8B13-CA7535E05B0C}" type="sibTrans" cxnId="{A3FE0638-D6B3-4519-AC68-67F26C77640F}">
      <dgm:prSet/>
      <dgm:spPr/>
      <dgm:t>
        <a:bodyPr/>
        <a:lstStyle/>
        <a:p>
          <a:endParaRPr lang="en-US"/>
        </a:p>
      </dgm:t>
    </dgm:pt>
    <dgm:pt modelId="{0DC1682F-AD18-487D-80E4-EC431DF1CD40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личная практика в рамках социальных и культурных мероприятий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0A2B925E-26BF-4EB1-AFE7-8214C87E185A}" type="parTrans" cxnId="{5E09FFC3-8F71-4E78-AB5E-A8AE4F53AEF8}">
      <dgm:prSet/>
      <dgm:spPr/>
      <dgm:t>
        <a:bodyPr/>
        <a:lstStyle/>
        <a:p>
          <a:endParaRPr lang="en-US"/>
        </a:p>
      </dgm:t>
    </dgm:pt>
    <dgm:pt modelId="{ED193980-27F7-4223-BEA3-F9D9539FE5E7}" type="sibTrans" cxnId="{5E09FFC3-8F71-4E78-AB5E-A8AE4F53AEF8}">
      <dgm:prSet/>
      <dgm:spPr/>
      <dgm:t>
        <a:bodyPr/>
        <a:lstStyle/>
        <a:p>
          <a:endParaRPr lang="en-US"/>
        </a:p>
      </dgm:t>
    </dgm:pt>
    <dgm:pt modelId="{EBF92410-472A-49E1-A00B-4FEF9D20F073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  <a:latin typeface="Calibri" panose="020F0502020204030204" pitchFamily="34" charset="0"/>
            </a:rPr>
            <a:t>различные источники научной информации</a:t>
          </a:r>
          <a:endParaRPr lang="en-US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77915A86-20D5-46B8-BD76-CB492EB96757}" type="parTrans" cxnId="{58CA68C9-45B9-4B77-8136-B4185F164657}">
      <dgm:prSet/>
      <dgm:spPr/>
      <dgm:t>
        <a:bodyPr/>
        <a:lstStyle/>
        <a:p>
          <a:endParaRPr lang="en-US"/>
        </a:p>
      </dgm:t>
    </dgm:pt>
    <dgm:pt modelId="{AFA6183D-AE58-4999-969A-87E94D21F008}" type="sibTrans" cxnId="{58CA68C9-45B9-4B77-8136-B4185F164657}">
      <dgm:prSet/>
      <dgm:spPr/>
      <dgm:t>
        <a:bodyPr/>
        <a:lstStyle/>
        <a:p>
          <a:endParaRPr lang="en-US"/>
        </a:p>
      </dgm:t>
    </dgm:pt>
    <dgm:pt modelId="{CD258181-508A-410C-8C60-DFEA706FB600}" type="pres">
      <dgm:prSet presAssocID="{1C03087E-CA8E-4A22-8525-56295A30F2D1}" presName="diagram" presStyleCnt="0">
        <dgm:presLayoutVars>
          <dgm:dir/>
          <dgm:resizeHandles val="exact"/>
        </dgm:presLayoutVars>
      </dgm:prSet>
      <dgm:spPr/>
    </dgm:pt>
    <dgm:pt modelId="{9161E49C-0355-4D76-ADA2-EE7659D0168B}" type="pres">
      <dgm:prSet presAssocID="{497392E0-5637-4BDA-9892-AC570E1C9EDE}" presName="node" presStyleLbl="node1" presStyleIdx="0" presStyleCnt="7">
        <dgm:presLayoutVars>
          <dgm:bulletEnabled val="1"/>
        </dgm:presLayoutVars>
      </dgm:prSet>
      <dgm:spPr/>
    </dgm:pt>
    <dgm:pt modelId="{4B69F836-5592-4CC9-8767-9A742B4B2538}" type="pres">
      <dgm:prSet presAssocID="{8A8E3D00-C67D-4A6F-BA00-25D7484EC44E}" presName="sibTrans" presStyleCnt="0"/>
      <dgm:spPr/>
    </dgm:pt>
    <dgm:pt modelId="{1AD8618D-B2AB-46A9-99E3-D090093CBF57}" type="pres">
      <dgm:prSet presAssocID="{BFD34EC7-9FC7-4346-A3BD-FEF61CEEE6FB}" presName="node" presStyleLbl="node1" presStyleIdx="1" presStyleCnt="7">
        <dgm:presLayoutVars>
          <dgm:bulletEnabled val="1"/>
        </dgm:presLayoutVars>
      </dgm:prSet>
      <dgm:spPr/>
    </dgm:pt>
    <dgm:pt modelId="{789E9637-F14C-42D2-B986-4ADD8357AF01}" type="pres">
      <dgm:prSet presAssocID="{D7219A06-3FC3-4EF7-B400-272D2EE1F702}" presName="sibTrans" presStyleCnt="0"/>
      <dgm:spPr/>
    </dgm:pt>
    <dgm:pt modelId="{168D9A1C-2CF2-4E62-B788-F2155C5CA481}" type="pres">
      <dgm:prSet presAssocID="{66828986-8E28-4407-B586-9A8C641F645A}" presName="node" presStyleLbl="node1" presStyleIdx="2" presStyleCnt="7">
        <dgm:presLayoutVars>
          <dgm:bulletEnabled val="1"/>
        </dgm:presLayoutVars>
      </dgm:prSet>
      <dgm:spPr/>
    </dgm:pt>
    <dgm:pt modelId="{C0D66435-8C64-43D8-A06D-FA4A3A64FE22}" type="pres">
      <dgm:prSet presAssocID="{F683AEE7-4E8D-4BB1-B869-46AA043500EE}" presName="sibTrans" presStyleCnt="0"/>
      <dgm:spPr/>
    </dgm:pt>
    <dgm:pt modelId="{2FA7EA9C-F413-4B00-BEDC-438B7FF1CEBE}" type="pres">
      <dgm:prSet presAssocID="{01B752A6-CC65-4CD2-A9AB-347C003009A8}" presName="node" presStyleLbl="node1" presStyleIdx="3" presStyleCnt="7">
        <dgm:presLayoutVars>
          <dgm:bulletEnabled val="1"/>
        </dgm:presLayoutVars>
      </dgm:prSet>
      <dgm:spPr/>
    </dgm:pt>
    <dgm:pt modelId="{DC1B9D00-2031-465D-8EDC-6E17D7D5AA11}" type="pres">
      <dgm:prSet presAssocID="{683128D1-F6CD-4048-8B8E-0302C7C880A9}" presName="sibTrans" presStyleCnt="0"/>
      <dgm:spPr/>
    </dgm:pt>
    <dgm:pt modelId="{D29BB874-C351-41AF-A5C7-F5027652AB30}" type="pres">
      <dgm:prSet presAssocID="{C5C6BC9C-92BB-43E6-AF40-8511B6BB935B}" presName="node" presStyleLbl="node1" presStyleIdx="4" presStyleCnt="7">
        <dgm:presLayoutVars>
          <dgm:bulletEnabled val="1"/>
        </dgm:presLayoutVars>
      </dgm:prSet>
      <dgm:spPr/>
    </dgm:pt>
    <dgm:pt modelId="{46E4E43D-57A0-487A-B67E-A2829CAA54DE}" type="pres">
      <dgm:prSet presAssocID="{8339B074-443D-4814-8B13-CA7535E05B0C}" presName="sibTrans" presStyleCnt="0"/>
      <dgm:spPr/>
    </dgm:pt>
    <dgm:pt modelId="{6692D50C-BB61-415E-BF7A-F647BD296645}" type="pres">
      <dgm:prSet presAssocID="{0DC1682F-AD18-487D-80E4-EC431DF1CD40}" presName="node" presStyleLbl="node1" presStyleIdx="5" presStyleCnt="7">
        <dgm:presLayoutVars>
          <dgm:bulletEnabled val="1"/>
        </dgm:presLayoutVars>
      </dgm:prSet>
      <dgm:spPr/>
    </dgm:pt>
    <dgm:pt modelId="{23151A01-900A-49D0-B941-097220AE640F}" type="pres">
      <dgm:prSet presAssocID="{ED193980-27F7-4223-BEA3-F9D9539FE5E7}" presName="sibTrans" presStyleCnt="0"/>
      <dgm:spPr/>
    </dgm:pt>
    <dgm:pt modelId="{C1D16A92-E2A6-4E9E-8FE4-02A6895B16AC}" type="pres">
      <dgm:prSet presAssocID="{EBF92410-472A-49E1-A00B-4FEF9D20F073}" presName="node" presStyleLbl="node1" presStyleIdx="6" presStyleCnt="7">
        <dgm:presLayoutVars>
          <dgm:bulletEnabled val="1"/>
        </dgm:presLayoutVars>
      </dgm:prSet>
      <dgm:spPr/>
    </dgm:pt>
  </dgm:ptLst>
  <dgm:cxnLst>
    <dgm:cxn modelId="{2773DD02-00D0-4181-80A0-4F187C7F9BE3}" type="presOf" srcId="{66828986-8E28-4407-B586-9A8C641F645A}" destId="{168D9A1C-2CF2-4E62-B788-F2155C5CA481}" srcOrd="0" destOrd="0" presId="urn:microsoft.com/office/officeart/2005/8/layout/default"/>
    <dgm:cxn modelId="{A2865604-93EE-4B85-9FE8-9A813B00EA58}" type="presOf" srcId="{0DC1682F-AD18-487D-80E4-EC431DF1CD40}" destId="{6692D50C-BB61-415E-BF7A-F647BD296645}" srcOrd="0" destOrd="0" presId="urn:microsoft.com/office/officeart/2005/8/layout/default"/>
    <dgm:cxn modelId="{A5459207-380B-4FAB-9A4B-A92984F05B78}" type="presOf" srcId="{BFD34EC7-9FC7-4346-A3BD-FEF61CEEE6FB}" destId="{1AD8618D-B2AB-46A9-99E3-D090093CBF57}" srcOrd="0" destOrd="0" presId="urn:microsoft.com/office/officeart/2005/8/layout/default"/>
    <dgm:cxn modelId="{A3FE0638-D6B3-4519-AC68-67F26C77640F}" srcId="{1C03087E-CA8E-4A22-8525-56295A30F2D1}" destId="{C5C6BC9C-92BB-43E6-AF40-8511B6BB935B}" srcOrd="4" destOrd="0" parTransId="{F47CE553-60A0-451E-B0A7-1DC403EBA17D}" sibTransId="{8339B074-443D-4814-8B13-CA7535E05B0C}"/>
    <dgm:cxn modelId="{55C91064-66C4-439A-A4D5-E720FA9D8AFF}" type="presOf" srcId="{01B752A6-CC65-4CD2-A9AB-347C003009A8}" destId="{2FA7EA9C-F413-4B00-BEDC-438B7FF1CEBE}" srcOrd="0" destOrd="0" presId="urn:microsoft.com/office/officeart/2005/8/layout/default"/>
    <dgm:cxn modelId="{324B3468-070B-4BE5-9EDC-CAD83903E3A3}" srcId="{1C03087E-CA8E-4A22-8525-56295A30F2D1}" destId="{497392E0-5637-4BDA-9892-AC570E1C9EDE}" srcOrd="0" destOrd="0" parTransId="{9523232D-D3E3-4F7C-9092-725CED0AADA9}" sibTransId="{8A8E3D00-C67D-4A6F-BA00-25D7484EC44E}"/>
    <dgm:cxn modelId="{48A04F50-6901-40B5-AF62-C4287AC845EC}" type="presOf" srcId="{1C03087E-CA8E-4A22-8525-56295A30F2D1}" destId="{CD258181-508A-410C-8C60-DFEA706FB600}" srcOrd="0" destOrd="0" presId="urn:microsoft.com/office/officeart/2005/8/layout/default"/>
    <dgm:cxn modelId="{455C4375-369E-455F-BEFF-F9D2D94E0468}" srcId="{1C03087E-CA8E-4A22-8525-56295A30F2D1}" destId="{01B752A6-CC65-4CD2-A9AB-347C003009A8}" srcOrd="3" destOrd="0" parTransId="{2CD7980C-E881-45D0-9ED3-226394D2E6D3}" sibTransId="{683128D1-F6CD-4048-8B8E-0302C7C880A9}"/>
    <dgm:cxn modelId="{42640B7B-E134-4488-B601-DE0E4986AAE0}" type="presOf" srcId="{497392E0-5637-4BDA-9892-AC570E1C9EDE}" destId="{9161E49C-0355-4D76-ADA2-EE7659D0168B}" srcOrd="0" destOrd="0" presId="urn:microsoft.com/office/officeart/2005/8/layout/default"/>
    <dgm:cxn modelId="{C068189A-71FC-4068-AA71-75D2EC6EA942}" srcId="{1C03087E-CA8E-4A22-8525-56295A30F2D1}" destId="{BFD34EC7-9FC7-4346-A3BD-FEF61CEEE6FB}" srcOrd="1" destOrd="0" parTransId="{57DB3C4B-FD04-4C97-9AA4-2CB0F58E368A}" sibTransId="{D7219A06-3FC3-4EF7-B400-272D2EE1F702}"/>
    <dgm:cxn modelId="{5E09FFC3-8F71-4E78-AB5E-A8AE4F53AEF8}" srcId="{1C03087E-CA8E-4A22-8525-56295A30F2D1}" destId="{0DC1682F-AD18-487D-80E4-EC431DF1CD40}" srcOrd="5" destOrd="0" parTransId="{0A2B925E-26BF-4EB1-AFE7-8214C87E185A}" sibTransId="{ED193980-27F7-4223-BEA3-F9D9539FE5E7}"/>
    <dgm:cxn modelId="{58CA68C9-45B9-4B77-8136-B4185F164657}" srcId="{1C03087E-CA8E-4A22-8525-56295A30F2D1}" destId="{EBF92410-472A-49E1-A00B-4FEF9D20F073}" srcOrd="6" destOrd="0" parTransId="{77915A86-20D5-46B8-BD76-CB492EB96757}" sibTransId="{AFA6183D-AE58-4999-969A-87E94D21F008}"/>
    <dgm:cxn modelId="{CECDE0D5-8CB7-40A7-8E27-2FA5042A07A9}" srcId="{1C03087E-CA8E-4A22-8525-56295A30F2D1}" destId="{66828986-8E28-4407-B586-9A8C641F645A}" srcOrd="2" destOrd="0" parTransId="{98CEBEE0-7906-4F87-A8B7-1BE8523FA085}" sibTransId="{F683AEE7-4E8D-4BB1-B869-46AA043500EE}"/>
    <dgm:cxn modelId="{0EAE9DE9-6696-4C39-BD12-7E70A6B3E0BB}" type="presOf" srcId="{EBF92410-472A-49E1-A00B-4FEF9D20F073}" destId="{C1D16A92-E2A6-4E9E-8FE4-02A6895B16AC}" srcOrd="0" destOrd="0" presId="urn:microsoft.com/office/officeart/2005/8/layout/default"/>
    <dgm:cxn modelId="{C6E648EF-44C2-4B84-A481-95A7DC60D28E}" type="presOf" srcId="{C5C6BC9C-92BB-43E6-AF40-8511B6BB935B}" destId="{D29BB874-C351-41AF-A5C7-F5027652AB30}" srcOrd="0" destOrd="0" presId="urn:microsoft.com/office/officeart/2005/8/layout/default"/>
    <dgm:cxn modelId="{5FBCE50F-F70C-4BBD-A8AF-CC91B4CB3283}" type="presParOf" srcId="{CD258181-508A-410C-8C60-DFEA706FB600}" destId="{9161E49C-0355-4D76-ADA2-EE7659D0168B}" srcOrd="0" destOrd="0" presId="urn:microsoft.com/office/officeart/2005/8/layout/default"/>
    <dgm:cxn modelId="{97F6E9F8-CB3D-4794-B734-1FF8DB7F94B4}" type="presParOf" srcId="{CD258181-508A-410C-8C60-DFEA706FB600}" destId="{4B69F836-5592-4CC9-8767-9A742B4B2538}" srcOrd="1" destOrd="0" presId="urn:microsoft.com/office/officeart/2005/8/layout/default"/>
    <dgm:cxn modelId="{544C4073-B7D9-4931-9028-27F6495611A5}" type="presParOf" srcId="{CD258181-508A-410C-8C60-DFEA706FB600}" destId="{1AD8618D-B2AB-46A9-99E3-D090093CBF57}" srcOrd="2" destOrd="0" presId="urn:microsoft.com/office/officeart/2005/8/layout/default"/>
    <dgm:cxn modelId="{0729D498-DE82-4E55-852D-8669A920C129}" type="presParOf" srcId="{CD258181-508A-410C-8C60-DFEA706FB600}" destId="{789E9637-F14C-42D2-B986-4ADD8357AF01}" srcOrd="3" destOrd="0" presId="urn:microsoft.com/office/officeart/2005/8/layout/default"/>
    <dgm:cxn modelId="{FEBE806E-DD23-4506-9964-D1AC4EBD1820}" type="presParOf" srcId="{CD258181-508A-410C-8C60-DFEA706FB600}" destId="{168D9A1C-2CF2-4E62-B788-F2155C5CA481}" srcOrd="4" destOrd="0" presId="urn:microsoft.com/office/officeart/2005/8/layout/default"/>
    <dgm:cxn modelId="{B6008B9D-AB11-4C59-A01C-8627663EA3A0}" type="presParOf" srcId="{CD258181-508A-410C-8C60-DFEA706FB600}" destId="{C0D66435-8C64-43D8-A06D-FA4A3A64FE22}" srcOrd="5" destOrd="0" presId="urn:microsoft.com/office/officeart/2005/8/layout/default"/>
    <dgm:cxn modelId="{928FE01D-C5CF-4789-AB77-BDF7C28F0FB6}" type="presParOf" srcId="{CD258181-508A-410C-8C60-DFEA706FB600}" destId="{2FA7EA9C-F413-4B00-BEDC-438B7FF1CEBE}" srcOrd="6" destOrd="0" presId="urn:microsoft.com/office/officeart/2005/8/layout/default"/>
    <dgm:cxn modelId="{54F4E222-FE3B-4DDD-B899-639AEC3A1411}" type="presParOf" srcId="{CD258181-508A-410C-8C60-DFEA706FB600}" destId="{DC1B9D00-2031-465D-8EDC-6E17D7D5AA11}" srcOrd="7" destOrd="0" presId="urn:microsoft.com/office/officeart/2005/8/layout/default"/>
    <dgm:cxn modelId="{5091CEDA-92E7-4CAE-ADE5-34CFB4861C71}" type="presParOf" srcId="{CD258181-508A-410C-8C60-DFEA706FB600}" destId="{D29BB874-C351-41AF-A5C7-F5027652AB30}" srcOrd="8" destOrd="0" presId="urn:microsoft.com/office/officeart/2005/8/layout/default"/>
    <dgm:cxn modelId="{50678FFF-8804-4054-A41A-DE419831537C}" type="presParOf" srcId="{CD258181-508A-410C-8C60-DFEA706FB600}" destId="{46E4E43D-57A0-487A-B67E-A2829CAA54DE}" srcOrd="9" destOrd="0" presId="urn:microsoft.com/office/officeart/2005/8/layout/default"/>
    <dgm:cxn modelId="{1A315060-5CDB-4FD6-8FFE-684312C0E1A3}" type="presParOf" srcId="{CD258181-508A-410C-8C60-DFEA706FB600}" destId="{6692D50C-BB61-415E-BF7A-F647BD296645}" srcOrd="10" destOrd="0" presId="urn:microsoft.com/office/officeart/2005/8/layout/default"/>
    <dgm:cxn modelId="{0CE097BE-B784-4FC8-BFBD-B4ECC5A0A3B4}" type="presParOf" srcId="{CD258181-508A-410C-8C60-DFEA706FB600}" destId="{23151A01-900A-49D0-B941-097220AE640F}" srcOrd="11" destOrd="0" presId="urn:microsoft.com/office/officeart/2005/8/layout/default"/>
    <dgm:cxn modelId="{5DF50B99-1F14-4548-A2DF-E126A2057C6E}" type="presParOf" srcId="{CD258181-508A-410C-8C60-DFEA706FB600}" destId="{C1D16A92-E2A6-4E9E-8FE4-02A6895B16AC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1522EA-44E7-4FC6-B8ED-DB53336EDF34}">
      <dsp:nvSpPr>
        <dsp:cNvPr id="0" name=""/>
        <dsp:cNvSpPr/>
      </dsp:nvSpPr>
      <dsp:spPr>
        <a:xfrm>
          <a:off x="0" y="2299"/>
          <a:ext cx="701237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31BD26-62DD-4870-B43E-30D3A4BD94E1}">
      <dsp:nvSpPr>
        <dsp:cNvPr id="0" name=""/>
        <dsp:cNvSpPr/>
      </dsp:nvSpPr>
      <dsp:spPr>
        <a:xfrm>
          <a:off x="0" y="2299"/>
          <a:ext cx="7012370" cy="1568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kern="1200" dirty="0">
              <a:latin typeface="Calibri" panose="020F0502020204030204" pitchFamily="34" charset="0"/>
            </a:rPr>
            <a:t>семейные, пропагандируют заботливые, бережные связи, любовь и верность по отношению к своим близким, опеку младших, уважение к старшим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0" y="2299"/>
        <a:ext cx="7012370" cy="1568177"/>
      </dsp:txXfrm>
    </dsp:sp>
    <dsp:sp modelId="{A2FE9CEC-4127-4698-BBE3-E6802B27B40C}">
      <dsp:nvSpPr>
        <dsp:cNvPr id="0" name=""/>
        <dsp:cNvSpPr/>
      </dsp:nvSpPr>
      <dsp:spPr>
        <a:xfrm>
          <a:off x="0" y="1570476"/>
          <a:ext cx="701237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30A17F-1CF6-46EB-A369-3E5A078EFA71}">
      <dsp:nvSpPr>
        <dsp:cNvPr id="0" name=""/>
        <dsp:cNvSpPr/>
      </dsp:nvSpPr>
      <dsp:spPr>
        <a:xfrm>
          <a:off x="0" y="1570476"/>
          <a:ext cx="7012370" cy="1568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kern="1200" dirty="0">
              <a:latin typeface="Calibri" panose="020F0502020204030204" pitchFamily="34" charset="0"/>
            </a:rPr>
            <a:t>культурные, основанные на фольклоре, национальных традициях, проповедующие красоту, гармонию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0" y="1570476"/>
        <a:ext cx="7012370" cy="1568177"/>
      </dsp:txXfrm>
    </dsp:sp>
    <dsp:sp modelId="{2B1DB2D2-EA1C-49D4-B2FC-2183BF9E8C70}">
      <dsp:nvSpPr>
        <dsp:cNvPr id="0" name=""/>
        <dsp:cNvSpPr/>
      </dsp:nvSpPr>
      <dsp:spPr>
        <a:xfrm>
          <a:off x="0" y="3138654"/>
          <a:ext cx="701237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52776A-DBF8-43E3-A442-95072838A050}">
      <dsp:nvSpPr>
        <dsp:cNvPr id="0" name=""/>
        <dsp:cNvSpPr/>
      </dsp:nvSpPr>
      <dsp:spPr>
        <a:xfrm>
          <a:off x="0" y="3138654"/>
          <a:ext cx="7012370" cy="1568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kern="1200" dirty="0">
              <a:latin typeface="Calibri" panose="020F0502020204030204" pitchFamily="34" charset="0"/>
            </a:rPr>
            <a:t>патриотические, развивающие у детей любовь к Родине, желание ей служить, уважительное отношение к закону и правопорядку</a:t>
          </a:r>
          <a:endParaRPr lang="en-US" sz="2400" kern="1200" dirty="0">
            <a:latin typeface="Calibri" panose="020F0502020204030204" pitchFamily="34" charset="0"/>
          </a:endParaRPr>
        </a:p>
      </dsp:txBody>
      <dsp:txXfrm>
        <a:off x="0" y="3138654"/>
        <a:ext cx="7012370" cy="1568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154B4A-381D-4CF7-91D5-C0381663134F}">
      <dsp:nvSpPr>
        <dsp:cNvPr id="0" name=""/>
        <dsp:cNvSpPr/>
      </dsp:nvSpPr>
      <dsp:spPr>
        <a:xfrm>
          <a:off x="3458605" y="1694354"/>
          <a:ext cx="1892712" cy="656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902"/>
              </a:lnTo>
              <a:lnTo>
                <a:pt x="1872526" y="320902"/>
              </a:lnTo>
              <a:lnTo>
                <a:pt x="1872526" y="641728"/>
              </a:lnTo>
            </a:path>
          </a:pathLst>
        </a:custGeom>
        <a:noFill/>
        <a:ln w="2222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7F6EA-CF9C-4EEB-9E6E-90B17BAFD302}">
      <dsp:nvSpPr>
        <dsp:cNvPr id="0" name=""/>
        <dsp:cNvSpPr/>
      </dsp:nvSpPr>
      <dsp:spPr>
        <a:xfrm>
          <a:off x="1565892" y="1694354"/>
          <a:ext cx="1892712" cy="656974"/>
        </a:xfrm>
        <a:custGeom>
          <a:avLst/>
          <a:gdLst/>
          <a:ahLst/>
          <a:cxnLst/>
          <a:rect l="0" t="0" r="0" b="0"/>
          <a:pathLst>
            <a:path>
              <a:moveTo>
                <a:pt x="1824616" y="0"/>
              </a:moveTo>
              <a:lnTo>
                <a:pt x="1824616" y="320902"/>
              </a:lnTo>
              <a:lnTo>
                <a:pt x="0" y="320902"/>
              </a:lnTo>
              <a:lnTo>
                <a:pt x="0" y="641728"/>
              </a:lnTo>
            </a:path>
          </a:pathLst>
        </a:custGeom>
        <a:noFill/>
        <a:ln w="2222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382243-3BB4-4745-9849-3EFA863CB9ED}">
      <dsp:nvSpPr>
        <dsp:cNvPr id="0" name=""/>
        <dsp:cNvSpPr/>
      </dsp:nvSpPr>
      <dsp:spPr>
        <a:xfrm>
          <a:off x="1894379" y="130129"/>
          <a:ext cx="3128450" cy="156422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dirty="0">
              <a:latin typeface="Calibri" panose="020F0502020204030204" pitchFamily="34" charset="0"/>
              <a:ea typeface="+mn-ea"/>
              <a:cs typeface="Times New Roman" pitchFamily="18" charset="0"/>
            </a:rPr>
            <a:t>Методологическая основа ФГОС</a:t>
          </a:r>
        </a:p>
      </dsp:txBody>
      <dsp:txXfrm>
        <a:off x="1894379" y="130129"/>
        <a:ext cx="3128450" cy="1564225"/>
      </dsp:txXfrm>
    </dsp:sp>
    <dsp:sp modelId="{79614C06-98B0-417C-8E73-CD22F45E5028}">
      <dsp:nvSpPr>
        <dsp:cNvPr id="0" name=""/>
        <dsp:cNvSpPr/>
      </dsp:nvSpPr>
      <dsp:spPr>
        <a:xfrm>
          <a:off x="1667" y="2351328"/>
          <a:ext cx="3128450" cy="156422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i="0" kern="1200" dirty="0">
              <a:latin typeface="Calibri" panose="020F0502020204030204" pitchFamily="34" charset="0"/>
              <a:ea typeface="+mn-ea"/>
              <a:cs typeface="Times New Roman" pitchFamily="18" charset="0"/>
            </a:rPr>
            <a:t>как элемент социального заказа</a:t>
          </a:r>
        </a:p>
      </dsp:txBody>
      <dsp:txXfrm>
        <a:off x="1667" y="2351328"/>
        <a:ext cx="3128450" cy="1564225"/>
      </dsp:txXfrm>
    </dsp:sp>
    <dsp:sp modelId="{F0730064-4046-4875-A74B-C67DD80D243D}">
      <dsp:nvSpPr>
        <dsp:cNvPr id="0" name=""/>
        <dsp:cNvSpPr/>
      </dsp:nvSpPr>
      <dsp:spPr>
        <a:xfrm>
          <a:off x="3787092" y="2351328"/>
          <a:ext cx="3128450" cy="156422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800" b="0" i="0" u="none" strike="noStrike" kern="1200" cap="none" normalizeH="0" baseline="0" dirty="0">
              <a:effectLst/>
              <a:latin typeface="Calibri" panose="020F0502020204030204" pitchFamily="34" charset="0"/>
              <a:ea typeface="+mn-ea"/>
              <a:cs typeface="Times New Roman" pitchFamily="18" charset="0"/>
            </a:rPr>
            <a:t>как ключевое требование ФГОС</a:t>
          </a:r>
          <a:endParaRPr lang="ru-RU" sz="2800" b="0" i="0" kern="1200" dirty="0">
            <a:latin typeface="Calibri" panose="020F0502020204030204" pitchFamily="34" charset="0"/>
            <a:ea typeface="+mn-ea"/>
            <a:cs typeface="+mn-cs"/>
          </a:endParaRPr>
        </a:p>
      </dsp:txBody>
      <dsp:txXfrm>
        <a:off x="3787092" y="2351328"/>
        <a:ext cx="3128450" cy="15642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A1CA93-9D00-4A6C-814E-A73BEF32D7C3}">
      <dsp:nvSpPr>
        <dsp:cNvPr id="0" name=""/>
        <dsp:cNvSpPr/>
      </dsp:nvSpPr>
      <dsp:spPr>
        <a:xfrm>
          <a:off x="0" y="65131"/>
          <a:ext cx="7012370" cy="148596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0" i="0" kern="1200" dirty="0">
              <a:solidFill>
                <a:schemeClr val="tx1"/>
              </a:solidFill>
              <a:latin typeface="Calibri" panose="020F0502020204030204" pitchFamily="34" charset="0"/>
            </a:rPr>
            <a:t>развитие в единстве чувств, сознания, поведения детей</a:t>
          </a:r>
          <a:endParaRPr lang="en-US" sz="21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72539" y="137670"/>
        <a:ext cx="6867292" cy="1340891"/>
      </dsp:txXfrm>
    </dsp:sp>
    <dsp:sp modelId="{3721A8AA-86B9-4673-87AD-2F24EF3444FA}">
      <dsp:nvSpPr>
        <dsp:cNvPr id="0" name=""/>
        <dsp:cNvSpPr/>
      </dsp:nvSpPr>
      <dsp:spPr>
        <a:xfrm>
          <a:off x="0" y="1611580"/>
          <a:ext cx="7012370" cy="1485969"/>
        </a:xfrm>
        <a:prstGeom prst="roundRect">
          <a:avLst/>
        </a:prstGeom>
        <a:solidFill>
          <a:schemeClr val="accent2">
            <a:hueOff val="4645837"/>
            <a:satOff val="-23806"/>
            <a:lumOff val="-12059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0" i="0" kern="1200" dirty="0">
              <a:solidFill>
                <a:schemeClr val="tx1"/>
              </a:solidFill>
              <a:latin typeface="Calibri" panose="020F0502020204030204" pitchFamily="34" charset="0"/>
            </a:rPr>
            <a:t>усилия педагогов по приобщению ребят к разнообразной полезной деятельности</a:t>
          </a:r>
          <a:endParaRPr lang="en-US" sz="21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72539" y="1684119"/>
        <a:ext cx="6867292" cy="1340891"/>
      </dsp:txXfrm>
    </dsp:sp>
    <dsp:sp modelId="{5F12DD4D-4A9E-4CFF-95F6-FF9FCFD71327}">
      <dsp:nvSpPr>
        <dsp:cNvPr id="0" name=""/>
        <dsp:cNvSpPr/>
      </dsp:nvSpPr>
      <dsp:spPr>
        <a:xfrm>
          <a:off x="0" y="3158030"/>
          <a:ext cx="7012370" cy="1485969"/>
        </a:xfrm>
        <a:prstGeom prst="roundRect">
          <a:avLst/>
        </a:prstGeom>
        <a:solidFill>
          <a:schemeClr val="accent2">
            <a:hueOff val="9291674"/>
            <a:satOff val="-47612"/>
            <a:lumOff val="-2411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0" i="0" kern="1200" dirty="0">
              <a:solidFill>
                <a:schemeClr val="tx1"/>
              </a:solidFill>
              <a:latin typeface="Calibri" panose="020F0502020204030204" pitchFamily="34" charset="0"/>
            </a:rPr>
            <a:t>содействие развитию в школьном коллективе гуманистических отношений, создание ситуаций, когда школьники поставлены перед необходимостью самостоятельного нравственного выбора</a:t>
          </a:r>
          <a:endParaRPr lang="en-US" sz="21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72539" y="3230569"/>
        <a:ext cx="6867292" cy="13408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D1AC86-659A-402E-A74C-29E148D794C4}">
      <dsp:nvSpPr>
        <dsp:cNvPr id="0" name=""/>
        <dsp:cNvSpPr/>
      </dsp:nvSpPr>
      <dsp:spPr>
        <a:xfrm>
          <a:off x="735974" y="82714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9A1F43-38FD-4EE0-9BF5-05966793AC94}">
      <dsp:nvSpPr>
        <dsp:cNvPr id="0" name=""/>
        <dsp:cNvSpPr/>
      </dsp:nvSpPr>
      <dsp:spPr>
        <a:xfrm>
          <a:off x="969974" y="1061140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E803E-2997-4DAF-89C9-60AD08374108}">
      <dsp:nvSpPr>
        <dsp:cNvPr id="0" name=""/>
        <dsp:cNvSpPr/>
      </dsp:nvSpPr>
      <dsp:spPr>
        <a:xfrm>
          <a:off x="384974" y="226714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500" b="0" i="0" kern="1200" dirty="0">
              <a:solidFill>
                <a:schemeClr val="tx1"/>
              </a:solidFill>
              <a:latin typeface="Calibri" panose="020F0502020204030204" pitchFamily="34" charset="0"/>
            </a:rPr>
            <a:t>общественные коллективные праздники</a:t>
          </a:r>
          <a:endParaRPr lang="en-US" sz="15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384974" y="2267140"/>
        <a:ext cx="1800000" cy="720000"/>
      </dsp:txXfrm>
    </dsp:sp>
    <dsp:sp modelId="{EB4F0822-4B9A-4C04-B464-20B70CAFDD5E}">
      <dsp:nvSpPr>
        <dsp:cNvPr id="0" name=""/>
        <dsp:cNvSpPr/>
      </dsp:nvSpPr>
      <dsp:spPr>
        <a:xfrm>
          <a:off x="2850974" y="82714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1AE809-B155-4E55-B848-FADDCBF1FCD0}">
      <dsp:nvSpPr>
        <dsp:cNvPr id="0" name=""/>
        <dsp:cNvSpPr/>
      </dsp:nvSpPr>
      <dsp:spPr>
        <a:xfrm>
          <a:off x="3084974" y="1061140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CE840-92C8-4C7A-A88E-5DFBEA238BFB}">
      <dsp:nvSpPr>
        <dsp:cNvPr id="0" name=""/>
        <dsp:cNvSpPr/>
      </dsp:nvSpPr>
      <dsp:spPr>
        <a:xfrm>
          <a:off x="2499974" y="226714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500" b="0" i="0" kern="1200">
              <a:latin typeface="Calibri" panose="020F0502020204030204" pitchFamily="34" charset="0"/>
            </a:rPr>
            <a:t>семейные творческие встречи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2499974" y="2267140"/>
        <a:ext cx="1800000" cy="720000"/>
      </dsp:txXfrm>
    </dsp:sp>
    <dsp:sp modelId="{BAA4A60A-B0E9-41F5-98F9-3FB2C3B361E8}">
      <dsp:nvSpPr>
        <dsp:cNvPr id="0" name=""/>
        <dsp:cNvSpPr/>
      </dsp:nvSpPr>
      <dsp:spPr>
        <a:xfrm>
          <a:off x="4965975" y="82714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26764-4500-4C99-9308-8DB043041E74}">
      <dsp:nvSpPr>
        <dsp:cNvPr id="0" name=""/>
        <dsp:cNvSpPr/>
      </dsp:nvSpPr>
      <dsp:spPr>
        <a:xfrm>
          <a:off x="5199975" y="1061140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CA051A-F71E-4A80-8752-51290E25D6A2}">
      <dsp:nvSpPr>
        <dsp:cNvPr id="0" name=""/>
        <dsp:cNvSpPr/>
      </dsp:nvSpPr>
      <dsp:spPr>
        <a:xfrm>
          <a:off x="4614975" y="226714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500" b="0" i="0" kern="1200" dirty="0">
              <a:latin typeface="Calibri" panose="020F0502020204030204" pitchFamily="34" charset="0"/>
            </a:rPr>
            <a:t>интерактивные квесты, ток-шоу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4614975" y="2267140"/>
        <a:ext cx="1800000" cy="720000"/>
      </dsp:txXfrm>
    </dsp:sp>
    <dsp:sp modelId="{74CCB43B-979C-45F6-919F-86EEF5FFCDEB}">
      <dsp:nvSpPr>
        <dsp:cNvPr id="0" name=""/>
        <dsp:cNvSpPr/>
      </dsp:nvSpPr>
      <dsp:spPr>
        <a:xfrm>
          <a:off x="7080975" y="82714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6B90D1-EF4A-4211-BC71-9869514A5E5B}">
      <dsp:nvSpPr>
        <dsp:cNvPr id="0" name=""/>
        <dsp:cNvSpPr/>
      </dsp:nvSpPr>
      <dsp:spPr>
        <a:xfrm>
          <a:off x="7314975" y="1061140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0BDB41-C815-4A9B-A652-32AD878B4746}">
      <dsp:nvSpPr>
        <dsp:cNvPr id="0" name=""/>
        <dsp:cNvSpPr/>
      </dsp:nvSpPr>
      <dsp:spPr>
        <a:xfrm>
          <a:off x="6729975" y="226714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500" b="0" i="0" kern="1200">
              <a:latin typeface="Calibri" panose="020F0502020204030204" pitchFamily="34" charset="0"/>
            </a:rPr>
            <a:t>интеллектуальные викторины, диспуты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6729975" y="2267140"/>
        <a:ext cx="1800000" cy="720000"/>
      </dsp:txXfrm>
    </dsp:sp>
    <dsp:sp modelId="{2569E8EB-9378-4FB6-9519-898B46FB42A6}">
      <dsp:nvSpPr>
        <dsp:cNvPr id="0" name=""/>
        <dsp:cNvSpPr/>
      </dsp:nvSpPr>
      <dsp:spPr>
        <a:xfrm>
          <a:off x="9195975" y="82714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7521BD-9022-4F2B-BD39-125F4F48EA17}">
      <dsp:nvSpPr>
        <dsp:cNvPr id="0" name=""/>
        <dsp:cNvSpPr/>
      </dsp:nvSpPr>
      <dsp:spPr>
        <a:xfrm>
          <a:off x="9429975" y="1061140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C8EE4-CE85-49A1-88C9-581D92597811}">
      <dsp:nvSpPr>
        <dsp:cNvPr id="0" name=""/>
        <dsp:cNvSpPr/>
      </dsp:nvSpPr>
      <dsp:spPr>
        <a:xfrm>
          <a:off x="8844975" y="226714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500" b="0" i="0" kern="1200">
              <a:latin typeface="Calibri" panose="020F0502020204030204" pitchFamily="34" charset="0"/>
            </a:rPr>
            <a:t>кружки, секции, клубы по интересам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8844975" y="2267140"/>
        <a:ext cx="180000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897D91-F2D7-42E9-B2E7-C7815122BE24}">
      <dsp:nvSpPr>
        <dsp:cNvPr id="0" name=""/>
        <dsp:cNvSpPr/>
      </dsp:nvSpPr>
      <dsp:spPr>
        <a:xfrm>
          <a:off x="827246" y="2750"/>
          <a:ext cx="2929830" cy="1757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Познание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827246" y="2750"/>
        <a:ext cx="2929830" cy="1757898"/>
      </dsp:txXfrm>
    </dsp:sp>
    <dsp:sp modelId="{B37FE14C-06F5-4C2E-A367-27C509F4DDDB}">
      <dsp:nvSpPr>
        <dsp:cNvPr id="0" name=""/>
        <dsp:cNvSpPr/>
      </dsp:nvSpPr>
      <dsp:spPr>
        <a:xfrm>
          <a:off x="4050059" y="2750"/>
          <a:ext cx="2929830" cy="1757898"/>
        </a:xfrm>
        <a:prstGeom prst="rect">
          <a:avLst/>
        </a:prstGeom>
        <a:solidFill>
          <a:schemeClr val="accent2">
            <a:hueOff val="1858335"/>
            <a:satOff val="-9522"/>
            <a:lumOff val="-482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Ценностные ориентиры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4050059" y="2750"/>
        <a:ext cx="2929830" cy="1757898"/>
      </dsp:txXfrm>
    </dsp:sp>
    <dsp:sp modelId="{52CEF8C7-6CCC-44C9-98FC-C89F69603752}">
      <dsp:nvSpPr>
        <dsp:cNvPr id="0" name=""/>
        <dsp:cNvSpPr/>
      </dsp:nvSpPr>
      <dsp:spPr>
        <a:xfrm>
          <a:off x="7272873" y="2750"/>
          <a:ext cx="2929830" cy="1757898"/>
        </a:xfrm>
        <a:prstGeom prst="rect">
          <a:avLst/>
        </a:prstGeom>
        <a:solidFill>
          <a:schemeClr val="accent2">
            <a:hueOff val="3716670"/>
            <a:satOff val="-19045"/>
            <a:lumOff val="-964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Необходимость труда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7272873" y="2750"/>
        <a:ext cx="2929830" cy="1757898"/>
      </dsp:txXfrm>
    </dsp:sp>
    <dsp:sp modelId="{476650F7-66A8-4683-86BE-239FA1B13448}">
      <dsp:nvSpPr>
        <dsp:cNvPr id="0" name=""/>
        <dsp:cNvSpPr/>
      </dsp:nvSpPr>
      <dsp:spPr>
        <a:xfrm>
          <a:off x="827246" y="2053632"/>
          <a:ext cx="2929830" cy="1757898"/>
        </a:xfrm>
        <a:prstGeom prst="rect">
          <a:avLst/>
        </a:prstGeom>
        <a:solidFill>
          <a:schemeClr val="accent2">
            <a:hueOff val="5575005"/>
            <a:satOff val="-28567"/>
            <a:lumOff val="-1447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Общественная польза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827246" y="2053632"/>
        <a:ext cx="2929830" cy="1757898"/>
      </dsp:txXfrm>
    </dsp:sp>
    <dsp:sp modelId="{5B3E6EED-FCF2-4920-8356-B4C2AB6E53E6}">
      <dsp:nvSpPr>
        <dsp:cNvPr id="0" name=""/>
        <dsp:cNvSpPr/>
      </dsp:nvSpPr>
      <dsp:spPr>
        <a:xfrm>
          <a:off x="4050059" y="2053632"/>
          <a:ext cx="2929830" cy="1757898"/>
        </a:xfrm>
        <a:prstGeom prst="rect">
          <a:avLst/>
        </a:prstGeom>
        <a:solidFill>
          <a:schemeClr val="accent2">
            <a:hueOff val="7433340"/>
            <a:satOff val="-38090"/>
            <a:lumOff val="-1929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Творческие занятия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4050059" y="2053632"/>
        <a:ext cx="2929830" cy="1757898"/>
      </dsp:txXfrm>
    </dsp:sp>
    <dsp:sp modelId="{9550B4A5-0A37-43BC-9307-11569C38E1FD}">
      <dsp:nvSpPr>
        <dsp:cNvPr id="0" name=""/>
        <dsp:cNvSpPr/>
      </dsp:nvSpPr>
      <dsp:spPr>
        <a:xfrm>
          <a:off x="7272873" y="2053632"/>
          <a:ext cx="2929830" cy="1757898"/>
        </a:xfrm>
        <a:prstGeom prst="rect">
          <a:avLst/>
        </a:prstGeom>
        <a:solidFill>
          <a:schemeClr val="accent2">
            <a:hueOff val="9291674"/>
            <a:satOff val="-47612"/>
            <a:lumOff val="-2411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Calibri" panose="020F0502020204030204" pitchFamily="34" charset="0"/>
            </a:rPr>
            <a:t>Укрепление здоровья</a:t>
          </a:r>
          <a:endParaRPr lang="en-US" sz="3100" kern="1200" dirty="0">
            <a:latin typeface="Calibri" panose="020F0502020204030204" pitchFamily="34" charset="0"/>
          </a:endParaRPr>
        </a:p>
      </dsp:txBody>
      <dsp:txXfrm>
        <a:off x="7272873" y="2053632"/>
        <a:ext cx="2929830" cy="17578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867C6D-29DB-4802-8B3C-40D8FE5F8BCC}">
      <dsp:nvSpPr>
        <dsp:cNvPr id="0" name=""/>
        <dsp:cNvSpPr/>
      </dsp:nvSpPr>
      <dsp:spPr>
        <a:xfrm>
          <a:off x="3231" y="240799"/>
          <a:ext cx="2563601" cy="15381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гордость за свою Родину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3231" y="240799"/>
        <a:ext cx="2563601" cy="1538160"/>
      </dsp:txXfrm>
    </dsp:sp>
    <dsp:sp modelId="{3A6FA2BC-E189-463A-BD0A-C1B2DC83605A}">
      <dsp:nvSpPr>
        <dsp:cNvPr id="0" name=""/>
        <dsp:cNvSpPr/>
      </dsp:nvSpPr>
      <dsp:spPr>
        <a:xfrm>
          <a:off x="2823193" y="240799"/>
          <a:ext cx="2563601" cy="1538160"/>
        </a:xfrm>
        <a:prstGeom prst="rect">
          <a:avLst/>
        </a:prstGeom>
        <a:solidFill>
          <a:schemeClr val="accent5">
            <a:hueOff val="637237"/>
            <a:satOff val="-2820"/>
            <a:lumOff val="-2829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умение быть полезным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823193" y="240799"/>
        <a:ext cx="2563601" cy="1538160"/>
      </dsp:txXfrm>
    </dsp:sp>
    <dsp:sp modelId="{7CE5B3C7-171E-491F-8170-D99766D9F02F}">
      <dsp:nvSpPr>
        <dsp:cNvPr id="0" name=""/>
        <dsp:cNvSpPr/>
      </dsp:nvSpPr>
      <dsp:spPr>
        <a:xfrm>
          <a:off x="5643155" y="240799"/>
          <a:ext cx="2563601" cy="1538160"/>
        </a:xfrm>
        <a:prstGeom prst="rect">
          <a:avLst/>
        </a:prstGeom>
        <a:solidFill>
          <a:schemeClr val="accent5">
            <a:hueOff val="1274473"/>
            <a:satOff val="-5640"/>
            <a:lumOff val="-565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i="0" kern="1200" dirty="0">
              <a:solidFill>
                <a:schemeClr val="tx1"/>
              </a:solidFill>
              <a:latin typeface="Calibri" panose="020F0502020204030204" pitchFamily="34" charset="0"/>
            </a:rPr>
            <a:t>стремление к добрым взаимоотношениям, любовь к чтению, труду</a:t>
          </a:r>
          <a:endParaRPr lang="en-US" sz="18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5643155" y="240799"/>
        <a:ext cx="2563601" cy="1538160"/>
      </dsp:txXfrm>
    </dsp:sp>
    <dsp:sp modelId="{02B52C21-CEE2-4B24-A2D3-AA9BEFAB62FC}">
      <dsp:nvSpPr>
        <dsp:cNvPr id="0" name=""/>
        <dsp:cNvSpPr/>
      </dsp:nvSpPr>
      <dsp:spPr>
        <a:xfrm>
          <a:off x="8463116" y="240799"/>
          <a:ext cx="2563601" cy="1538160"/>
        </a:xfrm>
        <a:prstGeom prst="rect">
          <a:avLst/>
        </a:prstGeom>
        <a:solidFill>
          <a:schemeClr val="accent5">
            <a:hueOff val="1911710"/>
            <a:satOff val="-8460"/>
            <a:lumOff val="-848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умение выбирать друзей, не подводить близких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8463116" y="240799"/>
        <a:ext cx="2563601" cy="1538160"/>
      </dsp:txXfrm>
    </dsp:sp>
    <dsp:sp modelId="{2B057584-40FE-45CE-A38A-BB20F21B854C}">
      <dsp:nvSpPr>
        <dsp:cNvPr id="0" name=""/>
        <dsp:cNvSpPr/>
      </dsp:nvSpPr>
      <dsp:spPr>
        <a:xfrm>
          <a:off x="3231" y="2035320"/>
          <a:ext cx="2563601" cy="1538160"/>
        </a:xfrm>
        <a:prstGeom prst="rect">
          <a:avLst/>
        </a:prstGeom>
        <a:solidFill>
          <a:schemeClr val="accent5">
            <a:hueOff val="2548946"/>
            <a:satOff val="-11280"/>
            <a:lumOff val="-1131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критическое отношение к своим недостаткам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3231" y="2035320"/>
        <a:ext cx="2563601" cy="1538160"/>
      </dsp:txXfrm>
    </dsp:sp>
    <dsp:sp modelId="{06D98EEE-526D-4795-A97D-3278DC085E90}">
      <dsp:nvSpPr>
        <dsp:cNvPr id="0" name=""/>
        <dsp:cNvSpPr/>
      </dsp:nvSpPr>
      <dsp:spPr>
        <a:xfrm>
          <a:off x="2823193" y="2035320"/>
          <a:ext cx="2563601" cy="1538160"/>
        </a:xfrm>
        <a:prstGeom prst="rect">
          <a:avLst/>
        </a:prstGeom>
        <a:solidFill>
          <a:schemeClr val="accent5">
            <a:hueOff val="3186183"/>
            <a:satOff val="-14100"/>
            <a:lumOff val="-14146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желание сохранять общественные ценности, родную природу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823193" y="2035320"/>
        <a:ext cx="2563601" cy="1538160"/>
      </dsp:txXfrm>
    </dsp:sp>
    <dsp:sp modelId="{BCCC0C90-C178-42D7-8433-19A490244243}">
      <dsp:nvSpPr>
        <dsp:cNvPr id="0" name=""/>
        <dsp:cNvSpPr/>
      </dsp:nvSpPr>
      <dsp:spPr>
        <a:xfrm>
          <a:off x="5643155" y="2035320"/>
          <a:ext cx="2563601" cy="1538160"/>
        </a:xfrm>
        <a:prstGeom prst="rect">
          <a:avLst/>
        </a:prstGeom>
        <a:solidFill>
          <a:schemeClr val="accent5">
            <a:hueOff val="3823419"/>
            <a:satOff val="-16920"/>
            <a:lumOff val="-16975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помощь близким, товарищам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5643155" y="2035320"/>
        <a:ext cx="2563601" cy="1538160"/>
      </dsp:txXfrm>
    </dsp:sp>
    <dsp:sp modelId="{C628F06D-6A5E-4638-A141-C43969B1E529}">
      <dsp:nvSpPr>
        <dsp:cNvPr id="0" name=""/>
        <dsp:cNvSpPr/>
      </dsp:nvSpPr>
      <dsp:spPr>
        <a:xfrm>
          <a:off x="8463116" y="2035320"/>
          <a:ext cx="2563601" cy="1538160"/>
        </a:xfrm>
        <a:prstGeom prst="rect">
          <a:avLst/>
        </a:prstGeom>
        <a:solidFill>
          <a:schemeClr val="accent5">
            <a:hueOff val="4460656"/>
            <a:satOff val="-19740"/>
            <a:lumOff val="-1980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>
              <a:solidFill>
                <a:schemeClr val="tx1"/>
              </a:solidFill>
              <a:latin typeface="Calibri" panose="020F0502020204030204" pitchFamily="34" charset="0"/>
            </a:rPr>
            <a:t>творческое отношение к учебе и самостоятельной работе, участие в общественных мероприятиях</a:t>
          </a:r>
          <a:endParaRPr lang="en-US" sz="17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8463116" y="2035320"/>
        <a:ext cx="2563601" cy="15381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61E49C-0355-4D76-ADA2-EE7659D0168B}">
      <dsp:nvSpPr>
        <dsp:cNvPr id="0" name=""/>
        <dsp:cNvSpPr/>
      </dsp:nvSpPr>
      <dsp:spPr>
        <a:xfrm>
          <a:off x="3231" y="240799"/>
          <a:ext cx="2563601" cy="15381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общеобразовательные дисциплины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3231" y="240799"/>
        <a:ext cx="2563601" cy="1538160"/>
      </dsp:txXfrm>
    </dsp:sp>
    <dsp:sp modelId="{1AD8618D-B2AB-46A9-99E3-D090093CBF57}">
      <dsp:nvSpPr>
        <dsp:cNvPr id="0" name=""/>
        <dsp:cNvSpPr/>
      </dsp:nvSpPr>
      <dsp:spPr>
        <a:xfrm>
          <a:off x="2823193" y="240799"/>
          <a:ext cx="2563601" cy="1538160"/>
        </a:xfrm>
        <a:prstGeom prst="rect">
          <a:avLst/>
        </a:prstGeom>
        <a:solidFill>
          <a:schemeClr val="accent5">
            <a:hueOff val="743443"/>
            <a:satOff val="-3290"/>
            <a:lumOff val="-330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художественные произведения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823193" y="240799"/>
        <a:ext cx="2563601" cy="1538160"/>
      </dsp:txXfrm>
    </dsp:sp>
    <dsp:sp modelId="{168D9A1C-2CF2-4E62-B788-F2155C5CA481}">
      <dsp:nvSpPr>
        <dsp:cNvPr id="0" name=""/>
        <dsp:cNvSpPr/>
      </dsp:nvSpPr>
      <dsp:spPr>
        <a:xfrm>
          <a:off x="5643155" y="240799"/>
          <a:ext cx="2563601" cy="1538160"/>
        </a:xfrm>
        <a:prstGeom prst="rect">
          <a:avLst/>
        </a:prstGeom>
        <a:solidFill>
          <a:schemeClr val="accent5">
            <a:hueOff val="1486885"/>
            <a:satOff val="-6580"/>
            <a:lumOff val="-660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современные периодические публикации, телепрограммы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5643155" y="240799"/>
        <a:ext cx="2563601" cy="1538160"/>
      </dsp:txXfrm>
    </dsp:sp>
    <dsp:sp modelId="{2FA7EA9C-F413-4B00-BEDC-438B7FF1CEBE}">
      <dsp:nvSpPr>
        <dsp:cNvPr id="0" name=""/>
        <dsp:cNvSpPr/>
      </dsp:nvSpPr>
      <dsp:spPr>
        <a:xfrm>
          <a:off x="8463116" y="240799"/>
          <a:ext cx="2563601" cy="1538160"/>
        </a:xfrm>
        <a:prstGeom prst="rect">
          <a:avLst/>
        </a:prstGeom>
        <a:solidFill>
          <a:schemeClr val="accent5">
            <a:hueOff val="2230328"/>
            <a:satOff val="-9870"/>
            <a:lumOff val="-9902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фольклор, культура народов, населяющих Россию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8463116" y="240799"/>
        <a:ext cx="2563601" cy="1538160"/>
      </dsp:txXfrm>
    </dsp:sp>
    <dsp:sp modelId="{D29BB874-C351-41AF-A5C7-F5027652AB30}">
      <dsp:nvSpPr>
        <dsp:cNvPr id="0" name=""/>
        <dsp:cNvSpPr/>
      </dsp:nvSpPr>
      <dsp:spPr>
        <a:xfrm>
          <a:off x="1413212" y="2035320"/>
          <a:ext cx="2563601" cy="1538160"/>
        </a:xfrm>
        <a:prstGeom prst="rect">
          <a:avLst/>
        </a:prstGeom>
        <a:solidFill>
          <a:schemeClr val="accent5">
            <a:hueOff val="2973771"/>
            <a:satOff val="-13160"/>
            <a:lumOff val="-1320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традиции, жизненный опыт семьи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1413212" y="2035320"/>
        <a:ext cx="2563601" cy="1538160"/>
      </dsp:txXfrm>
    </dsp:sp>
    <dsp:sp modelId="{6692D50C-BB61-415E-BF7A-F647BD296645}">
      <dsp:nvSpPr>
        <dsp:cNvPr id="0" name=""/>
        <dsp:cNvSpPr/>
      </dsp:nvSpPr>
      <dsp:spPr>
        <a:xfrm>
          <a:off x="4233174" y="2035320"/>
          <a:ext cx="2563601" cy="1538160"/>
        </a:xfrm>
        <a:prstGeom prst="rect">
          <a:avLst/>
        </a:prstGeom>
        <a:solidFill>
          <a:schemeClr val="accent5">
            <a:hueOff val="3717213"/>
            <a:satOff val="-16450"/>
            <a:lumOff val="-1650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личная практика в рамках социальных и культурных мероприятий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4233174" y="2035320"/>
        <a:ext cx="2563601" cy="1538160"/>
      </dsp:txXfrm>
    </dsp:sp>
    <dsp:sp modelId="{C1D16A92-E2A6-4E9E-8FE4-02A6895B16AC}">
      <dsp:nvSpPr>
        <dsp:cNvPr id="0" name=""/>
        <dsp:cNvSpPr/>
      </dsp:nvSpPr>
      <dsp:spPr>
        <a:xfrm>
          <a:off x="7053135" y="2035320"/>
          <a:ext cx="2563601" cy="1538160"/>
        </a:xfrm>
        <a:prstGeom prst="rect">
          <a:avLst/>
        </a:prstGeom>
        <a:solidFill>
          <a:schemeClr val="accent5">
            <a:hueOff val="4460656"/>
            <a:satOff val="-19740"/>
            <a:lumOff val="-1980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0" i="0" kern="1200" dirty="0">
              <a:solidFill>
                <a:schemeClr val="tx1"/>
              </a:solidFill>
              <a:latin typeface="Calibri" panose="020F0502020204030204" pitchFamily="34" charset="0"/>
            </a:rPr>
            <a:t>различные источники научной информации</a:t>
          </a:r>
          <a:endParaRPr lang="en-US" sz="19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7053135" y="2035320"/>
        <a:ext cx="2563601" cy="1538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5DF40-4E81-4141-96A5-0912B567D24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E383D-160A-4F18-987B-61BDE3FBE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16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7E383D-160A-4F18-987B-61BDE3FBE79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486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29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57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21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98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309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54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53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181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53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55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62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2/16/2022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7380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4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038D57-D641-44CB-84FB-76FA9EF38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9235" y="863695"/>
            <a:ext cx="3511233" cy="377999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Духовно-нравственное воспитание школьников как средство реализации ФГОС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98A1E00-B90F-4051-8139-9FB8D9E420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" r="21174" b="-1"/>
          <a:stretch/>
        </p:blipFill>
        <p:spPr bwMode="auto">
          <a:xfrm>
            <a:off x="20" y="10"/>
            <a:ext cx="753768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44DED7-D956-479B-997C-504C07E1E1DD}"/>
              </a:ext>
            </a:extLst>
          </p:cNvPr>
          <p:cNvSpPr txBox="1"/>
          <p:nvPr/>
        </p:nvSpPr>
        <p:spPr>
          <a:xfrm>
            <a:off x="7664820" y="4958746"/>
            <a:ext cx="440006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Calibri" panose="020F0502020204030204" pitchFamily="34" charset="0"/>
              </a:rPr>
              <a:t>Выполнил: учитель начальных классов </a:t>
            </a:r>
          </a:p>
          <a:p>
            <a:pPr algn="just"/>
            <a:r>
              <a:rPr lang="ru-RU" sz="1900" dirty="0">
                <a:latin typeface="Calibri" panose="020F0502020204030204" pitchFamily="34" charset="0"/>
              </a:rPr>
              <a:t>ГБОУ СОШ №1 с. Приволжье</a:t>
            </a:r>
            <a:r>
              <a:rPr lang="en-US" sz="1900" dirty="0">
                <a:latin typeface="Calibri" panose="020F0502020204030204" pitchFamily="34" charset="0"/>
              </a:rPr>
              <a:t>,</a:t>
            </a:r>
            <a:endParaRPr lang="ru-RU" sz="1900" dirty="0">
              <a:latin typeface="Calibri" panose="020F0502020204030204" pitchFamily="34" charset="0"/>
            </a:endParaRPr>
          </a:p>
          <a:p>
            <a:pPr algn="just"/>
            <a:r>
              <a:rPr lang="ru-RU" sz="1900" dirty="0">
                <a:latin typeface="Calibri" panose="020F0502020204030204" pitchFamily="34" charset="0"/>
              </a:rPr>
              <a:t>Ионычева Ольга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2121562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FABBCE0-E08C-4BBE-9FD2-E2B253D4D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1A7EB-E450-42A1-8F4D-19CF0DE55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82" y="702156"/>
            <a:ext cx="11029616" cy="1188720"/>
          </a:xfrm>
        </p:spPr>
        <p:txBody>
          <a:bodyPr>
            <a:normAutofit/>
          </a:bodyPr>
          <a:lstStyle/>
          <a:p>
            <a:pPr algn="ctr"/>
            <a:r>
              <a:rPr lang="ru-RU" sz="31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 Light" panose="020F0302020204030204" pitchFamily="34" charset="0"/>
              </a:rPr>
              <a:t>Мероприятия по духовно-нравственному воспитанию</a:t>
            </a:r>
            <a:br>
              <a:rPr lang="ru-RU" sz="31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buntu"/>
              </a:rPr>
            </a:br>
            <a:endParaRPr lang="ru-RU" sz="3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426BAC-43D6-468E-B6FF-167034D5C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6072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02D80E-5995-4C54-8387-5893C2C89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6083C8-1401-4950-AF56-E2FAFE42D6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Объект 2">
            <a:extLst>
              <a:ext uri="{FF2B5EF4-FFF2-40B4-BE49-F238E27FC236}">
                <a16:creationId xmlns:a16="http://schemas.microsoft.com/office/drawing/2014/main" id="{A5F622C5-CF3C-4ED3-9AF0-E3B2968C02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356326"/>
              </p:ext>
            </p:extLst>
          </p:nvPr>
        </p:nvGraphicFramePr>
        <p:xfrm>
          <a:off x="581025" y="2341563"/>
          <a:ext cx="11029950" cy="381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05290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B4B3C-CBFE-46AB-8E2C-BDDFCEB2F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359" y="702156"/>
            <a:ext cx="11029616" cy="1188720"/>
          </a:xfrm>
        </p:spPr>
        <p:txBody>
          <a:bodyPr>
            <a:normAutofit/>
          </a:bodyPr>
          <a:lstStyle/>
          <a:p>
            <a:pPr algn="ctr"/>
            <a:r>
              <a:rPr lang="ru-RU" sz="37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Основные критерии</a:t>
            </a:r>
            <a:r>
              <a:rPr lang="en-US" sz="37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37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позволяющие судить о нравственной воспитанности детей</a:t>
            </a:r>
          </a:p>
        </p:txBody>
      </p:sp>
      <p:graphicFrame>
        <p:nvGraphicFramePr>
          <p:cNvPr id="23" name="Объект 2">
            <a:extLst>
              <a:ext uri="{FF2B5EF4-FFF2-40B4-BE49-F238E27FC236}">
                <a16:creationId xmlns:a16="http://schemas.microsoft.com/office/drawing/2014/main" id="{BE206D1D-F390-44B7-8E0C-D66D46CD01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736557"/>
              </p:ext>
            </p:extLst>
          </p:nvPr>
        </p:nvGraphicFramePr>
        <p:xfrm>
          <a:off x="581025" y="2341563"/>
          <a:ext cx="11029950" cy="381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1887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C07099-73D9-41EF-9C9B-CF0E6AA4CD15}"/>
              </a:ext>
            </a:extLst>
          </p:cNvPr>
          <p:cNvSpPr txBox="1"/>
          <p:nvPr/>
        </p:nvSpPr>
        <p:spPr>
          <a:xfrm>
            <a:off x="4365909" y="2690336"/>
            <a:ext cx="3460179" cy="14773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000" dirty="0">
                <a:latin typeface="Calibri" panose="020F0502020204030204" pitchFamily="34" charset="0"/>
              </a:rPr>
              <a:t>Основные средства </a:t>
            </a:r>
          </a:p>
          <a:p>
            <a:pPr algn="ctr"/>
            <a:r>
              <a:rPr lang="ru-RU" sz="3000" dirty="0">
                <a:latin typeface="Calibri" panose="020F0502020204030204" pitchFamily="34" charset="0"/>
              </a:rPr>
              <a:t>нравственного </a:t>
            </a:r>
          </a:p>
          <a:p>
            <a:pPr algn="ctr"/>
            <a:r>
              <a:rPr lang="ru-RU" sz="3000" dirty="0">
                <a:latin typeface="Calibri" panose="020F0502020204030204" pitchFamily="34" charset="0"/>
              </a:rPr>
              <a:t>воспитания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83C5AF-7469-4FAA-BAF7-0FB27865E8BC}"/>
              </a:ext>
            </a:extLst>
          </p:cNvPr>
          <p:cNvSpPr txBox="1"/>
          <p:nvPr/>
        </p:nvSpPr>
        <p:spPr>
          <a:xfrm>
            <a:off x="1460929" y="1179251"/>
            <a:ext cx="245407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000" dirty="0">
                <a:latin typeface="Calibri" panose="020F0502020204030204" pitchFamily="34" charset="0"/>
              </a:rPr>
              <a:t>Окружающая </a:t>
            </a:r>
          </a:p>
          <a:p>
            <a:pPr algn="ctr"/>
            <a:r>
              <a:rPr lang="ru-RU" sz="3000" dirty="0">
                <a:latin typeface="Calibri" panose="020F0502020204030204" pitchFamily="34" charset="0"/>
              </a:rPr>
              <a:t>обстановка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7E2668-0B08-4606-8470-E72B02EF15DA}"/>
              </a:ext>
            </a:extLst>
          </p:cNvPr>
          <p:cNvSpPr txBox="1"/>
          <p:nvPr/>
        </p:nvSpPr>
        <p:spPr>
          <a:xfrm>
            <a:off x="4868964" y="933028"/>
            <a:ext cx="2454070" cy="75405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300" dirty="0">
                <a:latin typeface="Calibri" panose="020F0502020204030204" pitchFamily="34" charset="0"/>
              </a:rPr>
              <a:t>Общение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2EAD15-C415-428D-A553-3B4CDE3C2185}"/>
              </a:ext>
            </a:extLst>
          </p:cNvPr>
          <p:cNvSpPr txBox="1"/>
          <p:nvPr/>
        </p:nvSpPr>
        <p:spPr>
          <a:xfrm>
            <a:off x="8257859" y="1179250"/>
            <a:ext cx="302743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000" dirty="0">
                <a:latin typeface="Calibri" panose="020F0502020204030204" pitchFamily="34" charset="0"/>
              </a:rPr>
              <a:t>Художественные </a:t>
            </a:r>
          </a:p>
          <a:p>
            <a:pPr algn="ctr"/>
            <a:r>
              <a:rPr lang="ru-RU" sz="3000" dirty="0">
                <a:latin typeface="Calibri" panose="020F0502020204030204" pitchFamily="34" charset="0"/>
              </a:rPr>
              <a:t>средства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EB25E-4357-4BF9-95D7-1506E356EC2E}"/>
              </a:ext>
            </a:extLst>
          </p:cNvPr>
          <p:cNvSpPr txBox="1"/>
          <p:nvPr/>
        </p:nvSpPr>
        <p:spPr>
          <a:xfrm>
            <a:off x="794157" y="5068783"/>
            <a:ext cx="3787614" cy="9848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900" dirty="0">
                <a:latin typeface="Calibri" panose="020F0502020204030204" pitchFamily="34" charset="0"/>
              </a:rPr>
              <a:t>Окружающая живая </a:t>
            </a:r>
          </a:p>
          <a:p>
            <a:pPr algn="ctr"/>
            <a:r>
              <a:rPr lang="ru-RU" sz="2900" dirty="0">
                <a:latin typeface="Calibri" panose="020F0502020204030204" pitchFamily="34" charset="0"/>
              </a:rPr>
              <a:t>и неживая природа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466D12-77BC-4A0B-89D8-1FA472CC72D1}"/>
              </a:ext>
            </a:extLst>
          </p:cNvPr>
          <p:cNvSpPr txBox="1"/>
          <p:nvPr/>
        </p:nvSpPr>
        <p:spPr>
          <a:xfrm>
            <a:off x="8151611" y="5053395"/>
            <a:ext cx="324623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Calibri" panose="020F0502020204030204" pitchFamily="34" charset="0"/>
              </a:rPr>
              <a:t>Собственная </a:t>
            </a:r>
          </a:p>
          <a:p>
            <a:pPr algn="ctr"/>
            <a:r>
              <a:rPr lang="ru-RU" sz="3000" dirty="0">
                <a:latin typeface="Calibri" panose="020F0502020204030204" pitchFamily="34" charset="0"/>
              </a:rPr>
              <a:t>деятельность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4E661FF-DC43-43E7-99CC-B85AFC8567A5}"/>
              </a:ext>
            </a:extLst>
          </p:cNvPr>
          <p:cNvCxnSpPr>
            <a:cxnSpLocks/>
            <a:stCxn id="4" idx="0"/>
            <a:endCxn id="6" idx="2"/>
          </p:cNvCxnSpPr>
          <p:nvPr/>
        </p:nvCxnSpPr>
        <p:spPr>
          <a:xfrm flipV="1">
            <a:off x="6095999" y="1687081"/>
            <a:ext cx="0" cy="1003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E73B5925-3C8B-4727-8FB3-0672454DAC14}"/>
              </a:ext>
            </a:extLst>
          </p:cNvPr>
          <p:cNvCxnSpPr>
            <a:stCxn id="4" idx="3"/>
            <a:endCxn id="7" idx="2"/>
          </p:cNvCxnSpPr>
          <p:nvPr/>
        </p:nvCxnSpPr>
        <p:spPr>
          <a:xfrm flipV="1">
            <a:off x="7826088" y="2194913"/>
            <a:ext cx="1945487" cy="12340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39987E2-1C44-413B-8291-2764036D8948}"/>
              </a:ext>
            </a:extLst>
          </p:cNvPr>
          <p:cNvCxnSpPr>
            <a:stCxn id="4" idx="1"/>
            <a:endCxn id="5" idx="2"/>
          </p:cNvCxnSpPr>
          <p:nvPr/>
        </p:nvCxnSpPr>
        <p:spPr>
          <a:xfrm flipH="1" flipV="1">
            <a:off x="2687964" y="2194914"/>
            <a:ext cx="1677945" cy="12340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540CA14B-962B-4F9A-B4D8-5CB56819AE3C}"/>
              </a:ext>
            </a:extLst>
          </p:cNvPr>
          <p:cNvCxnSpPr>
            <a:stCxn id="4" idx="2"/>
            <a:endCxn id="8" idx="0"/>
          </p:cNvCxnSpPr>
          <p:nvPr/>
        </p:nvCxnSpPr>
        <p:spPr>
          <a:xfrm flipH="1">
            <a:off x="2687964" y="4167664"/>
            <a:ext cx="3408035" cy="9011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8AED7679-8C7B-4F34-A994-85C13E5B1095}"/>
              </a:ext>
            </a:extLst>
          </p:cNvPr>
          <p:cNvCxnSpPr>
            <a:stCxn id="4" idx="2"/>
            <a:endCxn id="9" idx="0"/>
          </p:cNvCxnSpPr>
          <p:nvPr/>
        </p:nvCxnSpPr>
        <p:spPr>
          <a:xfrm>
            <a:off x="6095999" y="4167664"/>
            <a:ext cx="3678728" cy="8857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215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7">
            <a:extLst>
              <a:ext uri="{FF2B5EF4-FFF2-40B4-BE49-F238E27FC236}">
                <a16:creationId xmlns:a16="http://schemas.microsoft.com/office/drawing/2014/main" id="{1BB56EB9-078F-4952-AC1F-149C7A0AE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id="{D3772EE4-ED5E-4D3A-A306-B22CF8667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601200"/>
            <a:ext cx="3703320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9CD29B-4E9B-4D69-A9B3-CD08D9373C10}"/>
              </a:ext>
            </a:extLst>
          </p:cNvPr>
          <p:cNvSpPr txBox="1"/>
          <p:nvPr/>
        </p:nvSpPr>
        <p:spPr>
          <a:xfrm>
            <a:off x="739129" y="837270"/>
            <a:ext cx="3259016" cy="14626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b="0" i="0" kern="1200" cap="all" dirty="0">
                <a:effectLst/>
                <a:latin typeface="Calibri Light" panose="020F0302020204030204" pitchFamily="34" charset="0"/>
                <a:ea typeface="+mj-ea"/>
                <a:cs typeface="+mj-cs"/>
              </a:rPr>
              <a:t>Роль школы и личности учителя в духовном и нравственном воспитании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0058680-D07C-4893-B2B7-91543F18A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B42427A-0A1F-4A55-8705-D9179F1E0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54A6FE-D8CB-48A3-900B-053D4EBD3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0E2FD9-80F8-41A1-961C-C3929D084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746" y="2536032"/>
            <a:ext cx="3123783" cy="3671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US" sz="1700" b="1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Урок</a:t>
            </a:r>
            <a:r>
              <a:rPr lang="en-US" sz="17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 – это не что-то индивидуальное, а место коллективных переживаний и действий, где детьми накапливается нравственный опыт</a:t>
            </a:r>
            <a:r>
              <a:rPr lang="ru-RU" sz="17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. О</a:t>
            </a:r>
            <a:r>
              <a:rPr lang="en-US" sz="17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ни</a:t>
            </a:r>
            <a:r>
              <a:rPr lang="ru-RU" sz="17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700" b="0" i="0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учатся работать самостоятельно, слушать, сопоставлять, отстаивать мнение, помогать другим.</a:t>
            </a:r>
            <a:endParaRPr lang="en-US" sz="17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4" descr="Изображение выглядит как ребенок, человек, внутренний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9F67788D-F023-428F-9D2C-849086B62F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r="11115" b="-1"/>
          <a:stretch/>
        </p:blipFill>
        <p:spPr bwMode="auto">
          <a:xfrm>
            <a:off x="4241830" y="601200"/>
            <a:ext cx="7503636" cy="578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623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0E7DD-1E69-471C-B15E-77A7DFB89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>
            <a:normAutofit/>
          </a:bodyPr>
          <a:lstStyle/>
          <a:p>
            <a:r>
              <a:rPr lang="ru-RU" sz="3700" dirty="0">
                <a:solidFill>
                  <a:schemeClr val="tx1"/>
                </a:solidFill>
                <a:latin typeface="Calibri Light" panose="020F0302020204030204" pitchFamily="34" charset="0"/>
              </a:rPr>
              <a:t>Организация духовно-нравственного развития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680F0C8C-C0CE-4CB3-94DF-BF9CBFCAC6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8605979"/>
              </p:ext>
            </p:extLst>
          </p:nvPr>
        </p:nvGraphicFramePr>
        <p:xfrm>
          <a:off x="581025" y="2341563"/>
          <a:ext cx="11029950" cy="381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8184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80126422-6366-484A-B9F9-7ABE5EF083BE}"/>
              </a:ext>
            </a:extLst>
          </p:cNvPr>
          <p:cNvSpPr/>
          <p:nvPr/>
        </p:nvSpPr>
        <p:spPr>
          <a:xfrm>
            <a:off x="4607171" y="1079993"/>
            <a:ext cx="2977662" cy="188507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Направления духовно-нравственного воспитания и развития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2A7207-BA79-4349-91CF-C408A25331F0}"/>
              </a:ext>
            </a:extLst>
          </p:cNvPr>
          <p:cNvSpPr/>
          <p:nvPr/>
        </p:nvSpPr>
        <p:spPr>
          <a:xfrm>
            <a:off x="560415" y="1009653"/>
            <a:ext cx="2236765" cy="20257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alibri" panose="020F0502020204030204" pitchFamily="34" charset="0"/>
              </a:rPr>
              <a:t>Воспитание гражданственности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патриотизма</a:t>
            </a:r>
            <a:r>
              <a:rPr lang="en-US" dirty="0">
                <a:latin typeface="Calibri" panose="020F0502020204030204" pitchFamily="34" charset="0"/>
              </a:rPr>
              <a:t>,</a:t>
            </a:r>
            <a:r>
              <a:rPr lang="ru-RU" dirty="0">
                <a:latin typeface="Calibri" panose="020F0502020204030204" pitchFamily="34" charset="0"/>
              </a:rPr>
              <a:t> уважения к правам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свободам и обязанностям человека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E5618A-04DE-421F-A577-8A27A5370E5E}"/>
              </a:ext>
            </a:extLst>
          </p:cNvPr>
          <p:cNvSpPr/>
          <p:nvPr/>
        </p:nvSpPr>
        <p:spPr>
          <a:xfrm>
            <a:off x="1084622" y="3654075"/>
            <a:ext cx="2236765" cy="20257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alibri" panose="020F0502020204030204" pitchFamily="34" charset="0"/>
              </a:rPr>
              <a:t>Воспитание нравственных чувств и этического сознания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CB18EEE-DB98-4008-8739-2176BC16E0E2}"/>
              </a:ext>
            </a:extLst>
          </p:cNvPr>
          <p:cNvSpPr/>
          <p:nvPr/>
        </p:nvSpPr>
        <p:spPr>
          <a:xfrm>
            <a:off x="3799199" y="3664634"/>
            <a:ext cx="2236765" cy="20257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alibri" panose="020F0502020204030204" pitchFamily="34" charset="0"/>
              </a:rPr>
              <a:t>Воспитание трудолюбия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творческого отношения к учению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труду</a:t>
            </a:r>
            <a:r>
              <a:rPr lang="en-US" dirty="0">
                <a:latin typeface="Calibri" panose="020F0502020204030204" pitchFamily="34" charset="0"/>
              </a:rPr>
              <a:t>,</a:t>
            </a:r>
            <a:r>
              <a:rPr lang="ru-RU" dirty="0">
                <a:latin typeface="Calibri" panose="020F0502020204030204" pitchFamily="34" charset="0"/>
              </a:rPr>
              <a:t> жизни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B516218-7F9A-42D5-A218-679084F9C535}"/>
              </a:ext>
            </a:extLst>
          </p:cNvPr>
          <p:cNvSpPr/>
          <p:nvPr/>
        </p:nvSpPr>
        <p:spPr>
          <a:xfrm>
            <a:off x="6512103" y="3675181"/>
            <a:ext cx="2236765" cy="20257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alibri" panose="020F0502020204030204" pitchFamily="34" charset="0"/>
              </a:rPr>
              <a:t>Формирование ценностного отношения к семье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здоровью и здоровому образу жизни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BB2DCF-90F2-4434-AF13-208C7C51D65F}"/>
              </a:ext>
            </a:extLst>
          </p:cNvPr>
          <p:cNvSpPr/>
          <p:nvPr/>
        </p:nvSpPr>
        <p:spPr>
          <a:xfrm>
            <a:off x="9225007" y="3654075"/>
            <a:ext cx="2236765" cy="20257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Воспитание ценностного отношения к природе</a:t>
            </a:r>
            <a:r>
              <a:rPr lang="en-US" dirty="0"/>
              <a:t>, </a:t>
            </a:r>
            <a:r>
              <a:rPr lang="ru-RU" dirty="0"/>
              <a:t>окружающей среде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FA91220E-99B3-46A6-A808-892EF01B21E4}"/>
              </a:ext>
            </a:extLst>
          </p:cNvPr>
          <p:cNvSpPr/>
          <p:nvPr/>
        </p:nvSpPr>
        <p:spPr>
          <a:xfrm>
            <a:off x="2797180" y="1794225"/>
            <a:ext cx="1807698" cy="45660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57FAA2F4-E261-412C-BAE5-564A6CBDDEF3}"/>
              </a:ext>
            </a:extLst>
          </p:cNvPr>
          <p:cNvSpPr/>
          <p:nvPr/>
        </p:nvSpPr>
        <p:spPr>
          <a:xfrm rot="12340055">
            <a:off x="7210018" y="2780691"/>
            <a:ext cx="2592812" cy="50942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777EF1E4-BD3F-47FC-A04E-82883F34D70E}"/>
              </a:ext>
            </a:extLst>
          </p:cNvPr>
          <p:cNvSpPr/>
          <p:nvPr/>
        </p:nvSpPr>
        <p:spPr>
          <a:xfrm rot="20038184">
            <a:off x="2397353" y="2772865"/>
            <a:ext cx="2502930" cy="535634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512B0B0E-7C12-42C3-8D82-E2ACF3A5E09E}"/>
              </a:ext>
            </a:extLst>
          </p:cNvPr>
          <p:cNvSpPr/>
          <p:nvPr/>
        </p:nvSpPr>
        <p:spPr>
          <a:xfrm rot="19011525">
            <a:off x="4639141" y="2984418"/>
            <a:ext cx="983843" cy="495867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64602113-2972-49B8-A3CA-7F1208AB2906}"/>
              </a:ext>
            </a:extLst>
          </p:cNvPr>
          <p:cNvSpPr/>
          <p:nvPr/>
        </p:nvSpPr>
        <p:spPr>
          <a:xfrm rot="13309491">
            <a:off x="6488141" y="2994501"/>
            <a:ext cx="1027973" cy="46842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2F025D7-CA89-49D0-8AEC-BF7637394F35}"/>
              </a:ext>
            </a:extLst>
          </p:cNvPr>
          <p:cNvSpPr/>
          <p:nvPr/>
        </p:nvSpPr>
        <p:spPr>
          <a:xfrm>
            <a:off x="9392529" y="1009653"/>
            <a:ext cx="2236765" cy="218371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alibri" panose="020F0502020204030204" pitchFamily="34" charset="0"/>
              </a:rPr>
              <a:t>Воспитание ценностного отношения к прекрасному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ru-RU" dirty="0">
                <a:latin typeface="Calibri" panose="020F0502020204030204" pitchFamily="34" charset="0"/>
              </a:rPr>
              <a:t>формирование представлений об эстетических идеалах и ценностях</a:t>
            </a:r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3D738C2C-B12A-47A8-9516-212935F55A24}"/>
              </a:ext>
            </a:extLst>
          </p:cNvPr>
          <p:cNvSpPr/>
          <p:nvPr/>
        </p:nvSpPr>
        <p:spPr>
          <a:xfrm rot="10800000">
            <a:off x="7584831" y="1794225"/>
            <a:ext cx="1807698" cy="45660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65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3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90" name="Rectangle 85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038D57-D641-44CB-84FB-76FA9EF38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620" y="863695"/>
            <a:ext cx="3511233" cy="377999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</a:rPr>
              <a:t>Духовно-нравственное воспитание школьников как средство реализации ФГОС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Picture 2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B52C858-1789-4530-990F-BC8C9C646E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4" r="25391"/>
          <a:stretch/>
        </p:blipFill>
        <p:spPr bwMode="auto">
          <a:xfrm>
            <a:off x="4654295" y="10"/>
            <a:ext cx="75377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85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92989FB-1024-49B7-BDF1-B3CE27D486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AB47E-6F61-4611-81C7-E4205B46D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80" y="1074434"/>
            <a:ext cx="3054091" cy="4709131"/>
          </a:xfrm>
        </p:spPr>
        <p:txBody>
          <a:bodyPr anchor="ctr">
            <a:normAutofit/>
          </a:bodyPr>
          <a:lstStyle/>
          <a:p>
            <a:pPr algn="just"/>
            <a:r>
              <a:rPr lang="ru-RU" sz="3300" dirty="0">
                <a:solidFill>
                  <a:schemeClr val="bg1"/>
                </a:solidFill>
                <a:latin typeface="Calibri Light" panose="020F0302020204030204" pitchFamily="34" charset="0"/>
              </a:rPr>
              <a:t>Духовно-нравственные ценности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87D6F4-EC95-4EF1-A8AD-4B70386CEE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F792DF-9D0A-4DB6-9A9E-7312F5A7E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7498080" cy="9144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BC7EA7B-802E-41F4-8926-C4475287A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8" name="Объект 2">
            <a:extLst>
              <a:ext uri="{FF2B5EF4-FFF2-40B4-BE49-F238E27FC236}">
                <a16:creationId xmlns:a16="http://schemas.microsoft.com/office/drawing/2014/main" id="{750A1708-006C-42F5-8166-D04BC9EB8D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4170899"/>
              </p:ext>
            </p:extLst>
          </p:nvPr>
        </p:nvGraphicFramePr>
        <p:xfrm>
          <a:off x="4598438" y="1207783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2262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6" name="Rectangle 175">
            <a:extLst>
              <a:ext uri="{FF2B5EF4-FFF2-40B4-BE49-F238E27FC236}">
                <a16:creationId xmlns:a16="http://schemas.microsoft.com/office/drawing/2014/main" id="{FBB53F82-F191-4EEB-AB7B-F69E634FA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1DB86-2B86-4681-9827-908BE6BEE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70208"/>
            <a:ext cx="11029616" cy="118872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700" dirty="0">
                <a:solidFill>
                  <a:schemeClr val="tx1"/>
                </a:solidFill>
                <a:latin typeface="Calibri Light" panose="020F0302020204030204" pitchFamily="34" charset="0"/>
              </a:rPr>
              <a:t>Концепция духовно-нравственного развития и воспитания личности гражданина России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8616AA08-3831-473D-B61B-89484A33C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8431B918-3A1C-46BA-9430-CAD97D9DA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400935A-2F82-4DC4-A4E1-E12EFB8C2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A3D5D599-1CAE-4C92-B5AE-8E51AF6D4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6" y="2180496"/>
            <a:ext cx="3703321" cy="4045683"/>
          </a:xfrm>
          <a:prstGeom prst="rect">
            <a:avLst/>
          </a:prstGeom>
          <a:solidFill>
            <a:schemeClr val="bg1"/>
          </a:solidFill>
          <a:ln w="38100">
            <a:solidFill>
              <a:srgbClr val="465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A6BC152-4C1E-4399-A16E-5851CE10C3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21538" r="61281" b="10238"/>
          <a:stretch/>
        </p:blipFill>
        <p:spPr bwMode="auto">
          <a:xfrm>
            <a:off x="8777777" y="2499053"/>
            <a:ext cx="2232058" cy="34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8" name="Содержимое 4">
            <a:extLst>
              <a:ext uri="{FF2B5EF4-FFF2-40B4-BE49-F238E27FC236}">
                <a16:creationId xmlns:a16="http://schemas.microsoft.com/office/drawing/2014/main" id="{C4FAECBD-C80D-4B6F-A199-E95853BB1D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7934"/>
              </p:ext>
            </p:extLst>
          </p:nvPr>
        </p:nvGraphicFramePr>
        <p:xfrm>
          <a:off x="581193" y="2180496"/>
          <a:ext cx="6917210" cy="4045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86632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5FD54-D60F-4B50-80CA-5DDDC5678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507414"/>
            <a:ext cx="5120255" cy="3903332"/>
          </a:xfrm>
        </p:spPr>
        <p:txBody>
          <a:bodyPr anchor="t">
            <a:normAutofit/>
          </a:bodyPr>
          <a:lstStyle/>
          <a:p>
            <a:pPr algn="just"/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</a:rPr>
              <a:t>Концепция духовно-нравственного воспитания российских школьников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Объект 2">
            <a:extLst>
              <a:ext uri="{FF2B5EF4-FFF2-40B4-BE49-F238E27FC236}">
                <a16:creationId xmlns:a16="http://schemas.microsoft.com/office/drawing/2014/main" id="{5AEB1FA7-7AF9-410E-9A10-9032E68067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1743" y="1507415"/>
            <a:ext cx="4819091" cy="3903331"/>
          </a:xfrm>
          <a:ln w="57150">
            <a:noFill/>
          </a:ln>
        </p:spPr>
        <p:txBody>
          <a:bodyPr anchor="t">
            <a:normAutofit fontScale="85000" lnSpcReduction="1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6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Концепция подробно детализирует: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Основные задачи воспитательного процесса.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Векторы педагогической деятельности.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Систему построения воспитательной деятельности.</a:t>
            </a:r>
          </a:p>
          <a:p>
            <a:pPr algn="just">
              <a:lnSpc>
                <a:spcPct val="110000"/>
              </a:lnSpc>
              <a:buFont typeface="+mj-lt"/>
              <a:buAutoNum type="arabicPeriod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Формы и методы, применимые в процессе работы над духовно-нравственным развитием.</a:t>
            </a:r>
          </a:p>
          <a:p>
            <a:pPr marL="0" indent="0">
              <a:lnSpc>
                <a:spcPct val="110000"/>
              </a:lnSpc>
              <a:buNone/>
            </a:pPr>
            <a:endParaRPr lang="ru-RU" sz="20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47918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E965C-C570-44F9-8168-FF15BA2A8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535" y="638094"/>
            <a:ext cx="10250929" cy="588937"/>
          </a:xfrm>
        </p:spPr>
        <p:txBody>
          <a:bodyPr>
            <a:noAutofit/>
          </a:bodyPr>
          <a:lstStyle/>
          <a:p>
            <a:pPr algn="ctr"/>
            <a:r>
              <a:rPr lang="ru-RU" sz="3800" dirty="0">
                <a:solidFill>
                  <a:schemeClr val="tx1"/>
                </a:solidFill>
                <a:latin typeface="Calibri Light" panose="020F0302020204030204" pitchFamily="34" charset="0"/>
              </a:rPr>
              <a:t>Базовые национальные ценности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FD716F-C967-4C2C-95AA-3DD6E7FDD0EE}"/>
              </a:ext>
            </a:extLst>
          </p:cNvPr>
          <p:cNvSpPr/>
          <p:nvPr/>
        </p:nvSpPr>
        <p:spPr>
          <a:xfrm>
            <a:off x="581191" y="1479545"/>
            <a:ext cx="2180492" cy="9530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Патриотизм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54C0F0B-9931-41F2-92C3-DBC6BA5568E8}"/>
              </a:ext>
            </a:extLst>
          </p:cNvPr>
          <p:cNvSpPr/>
          <p:nvPr/>
        </p:nvSpPr>
        <p:spPr>
          <a:xfrm>
            <a:off x="2761681" y="1479540"/>
            <a:ext cx="8661286" cy="95309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любовь к России</a:t>
            </a:r>
            <a:r>
              <a:rPr lang="en-US" sz="1900" dirty="0">
                <a:latin typeface="Calibri" panose="020F0502020204030204" pitchFamily="34" charset="0"/>
              </a:rPr>
              <a:t>,</a:t>
            </a:r>
            <a:r>
              <a:rPr lang="ru-RU" sz="1900" dirty="0">
                <a:latin typeface="Calibri" panose="020F0502020204030204" pitchFamily="34" charset="0"/>
              </a:rPr>
              <a:t> к своему народу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к своей малой Родине;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служение Отечеству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0B423B7-CFBF-4C3D-97B2-09276068A08B}"/>
              </a:ext>
            </a:extLst>
          </p:cNvPr>
          <p:cNvSpPr/>
          <p:nvPr/>
        </p:nvSpPr>
        <p:spPr>
          <a:xfrm>
            <a:off x="581191" y="2685143"/>
            <a:ext cx="2180491" cy="1174065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chemeClr val="accent5">
                  <a:tint val="90000"/>
                  <a:lumMod val="95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Социальная солидарность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9B746F7-CE0A-4CF5-BF13-F75CBE4E4E11}"/>
              </a:ext>
            </a:extLst>
          </p:cNvPr>
          <p:cNvSpPr/>
          <p:nvPr/>
        </p:nvSpPr>
        <p:spPr>
          <a:xfrm>
            <a:off x="2761679" y="2746281"/>
            <a:ext cx="8661286" cy="1112924"/>
          </a:xfrm>
          <a:prstGeom prst="roundRect">
            <a:avLst/>
          </a:prstGeom>
          <a:solidFill>
            <a:srgbClr val="3E596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свобода личная и национальная;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доверие к людям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институтам государства и гражданского общества;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справедливость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милосердие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честь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достоинство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FA1799F-ACAA-4DD3-A6B0-F8067494661D}"/>
              </a:ext>
            </a:extLst>
          </p:cNvPr>
          <p:cNvSpPr/>
          <p:nvPr/>
        </p:nvSpPr>
        <p:spPr>
          <a:xfrm>
            <a:off x="581187" y="4111719"/>
            <a:ext cx="2180491" cy="117406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90000"/>
                  <a:lumMod val="95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50" dirty="0">
                <a:latin typeface="Calibri" panose="020F0502020204030204" pitchFamily="34" charset="0"/>
              </a:rPr>
              <a:t>Гражданственность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69B09BB-E2A8-404D-9535-3EBFA6725462}"/>
              </a:ext>
            </a:extLst>
          </p:cNvPr>
          <p:cNvSpPr/>
          <p:nvPr/>
        </p:nvSpPr>
        <p:spPr>
          <a:xfrm>
            <a:off x="2761679" y="4172855"/>
            <a:ext cx="8661286" cy="1112929"/>
          </a:xfrm>
          <a:prstGeom prst="roundRect">
            <a:avLst/>
          </a:prstGeom>
          <a:solidFill>
            <a:srgbClr val="428E8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служение Отечеству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правовое государство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гражданское общество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закон и правопорядок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поликультурный мир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свобода совести и вероисповедания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01D0BD-D109-479D-A05E-5E68E69C9098}"/>
              </a:ext>
            </a:extLst>
          </p:cNvPr>
          <p:cNvSpPr/>
          <p:nvPr/>
        </p:nvSpPr>
        <p:spPr>
          <a:xfrm>
            <a:off x="581188" y="5538295"/>
            <a:ext cx="2180491" cy="1174065"/>
          </a:xfrm>
          <a:prstGeom prst="rect">
            <a:avLst/>
          </a:prstGeom>
          <a:gradFill>
            <a:gsLst>
              <a:gs pos="0">
                <a:srgbClr val="B0F87A"/>
              </a:gs>
              <a:gs pos="100000">
                <a:schemeClr val="accent5">
                  <a:tint val="90000"/>
                  <a:lumMod val="95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Семья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F76B127-B05C-4347-A1D3-5B64F9CE6C0E}"/>
              </a:ext>
            </a:extLst>
          </p:cNvPr>
          <p:cNvSpPr/>
          <p:nvPr/>
        </p:nvSpPr>
        <p:spPr>
          <a:xfrm>
            <a:off x="2761679" y="5538293"/>
            <a:ext cx="8661286" cy="1174067"/>
          </a:xfrm>
          <a:prstGeom prst="roundRect">
            <a:avLst/>
          </a:prstGeom>
          <a:solidFill>
            <a:srgbClr val="3E92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Calibri" panose="020F0502020204030204" pitchFamily="34" charset="0"/>
              </a:rPr>
              <a:t>любовь и верность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здоровье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достаток</a:t>
            </a:r>
            <a:r>
              <a:rPr lang="en-US" sz="1900" dirty="0">
                <a:latin typeface="Calibri" panose="020F0502020204030204" pitchFamily="34" charset="0"/>
              </a:rPr>
              <a:t>,</a:t>
            </a:r>
            <a:r>
              <a:rPr lang="ru-RU" sz="1900" dirty="0">
                <a:latin typeface="Calibri" panose="020F0502020204030204" pitchFamily="34" charset="0"/>
              </a:rPr>
              <a:t> почитание родителей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забота о старших и младших</a:t>
            </a:r>
            <a:r>
              <a:rPr lang="en-US" sz="1900" dirty="0">
                <a:latin typeface="Calibri" panose="020F0502020204030204" pitchFamily="34" charset="0"/>
              </a:rPr>
              <a:t>, </a:t>
            </a:r>
            <a:r>
              <a:rPr lang="ru-RU" sz="1900" dirty="0">
                <a:latin typeface="Calibri" panose="020F0502020204030204" pitchFamily="34" charset="0"/>
              </a:rPr>
              <a:t>забота о продолжении семьи</a:t>
            </a:r>
          </a:p>
        </p:txBody>
      </p:sp>
    </p:spTree>
    <p:extLst>
      <p:ext uri="{BB962C8B-B14F-4D97-AF65-F5344CB8AC3E}">
        <p14:creationId xmlns:p14="http://schemas.microsoft.com/office/powerpoint/2010/main" val="2261336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E965C-C570-44F9-8168-FF15BA2A8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535" y="638094"/>
            <a:ext cx="10250929" cy="588937"/>
          </a:xfrm>
        </p:spPr>
        <p:txBody>
          <a:bodyPr>
            <a:noAutofit/>
          </a:bodyPr>
          <a:lstStyle/>
          <a:p>
            <a:pPr algn="ctr"/>
            <a:r>
              <a:rPr lang="ru-RU" sz="3800" dirty="0">
                <a:solidFill>
                  <a:schemeClr val="tx1"/>
                </a:solidFill>
                <a:latin typeface="Calibri Light" panose="020F0302020204030204" pitchFamily="34" charset="0"/>
              </a:rPr>
              <a:t>Базовые национальные ценности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FD716F-C967-4C2C-95AA-3DD6E7FDD0EE}"/>
              </a:ext>
            </a:extLst>
          </p:cNvPr>
          <p:cNvSpPr/>
          <p:nvPr/>
        </p:nvSpPr>
        <p:spPr>
          <a:xfrm>
            <a:off x="581191" y="1479545"/>
            <a:ext cx="2180492" cy="953086"/>
          </a:xfrm>
          <a:prstGeom prst="rect">
            <a:avLst/>
          </a:prstGeom>
          <a:gradFill flip="none" rotWithShape="1">
            <a:gsLst>
              <a:gs pos="0">
                <a:srgbClr val="99FF99">
                  <a:shade val="30000"/>
                  <a:satMod val="115000"/>
                </a:srgbClr>
              </a:gs>
              <a:gs pos="50000">
                <a:srgbClr val="99FF99">
                  <a:shade val="67500"/>
                  <a:satMod val="115000"/>
                </a:srgbClr>
              </a:gs>
              <a:gs pos="100000">
                <a:srgbClr val="99FF99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Труд и творчество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54C0F0B-9931-41F2-92C3-DBC6BA5568E8}"/>
              </a:ext>
            </a:extLst>
          </p:cNvPr>
          <p:cNvSpPr/>
          <p:nvPr/>
        </p:nvSpPr>
        <p:spPr>
          <a:xfrm>
            <a:off x="2761680" y="1479540"/>
            <a:ext cx="8576879" cy="953091"/>
          </a:xfrm>
          <a:prstGeom prst="round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любовь к труду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творчество и созидание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целеустремленность и настойчивость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0B423B7-CFBF-4C3D-97B2-09276068A08B}"/>
              </a:ext>
            </a:extLst>
          </p:cNvPr>
          <p:cNvSpPr/>
          <p:nvPr/>
        </p:nvSpPr>
        <p:spPr>
          <a:xfrm>
            <a:off x="581191" y="2685143"/>
            <a:ext cx="2180491" cy="1174065"/>
          </a:xfrm>
          <a:prstGeom prst="rect">
            <a:avLst/>
          </a:prstGeom>
          <a:gradFill flip="none" rotWithShape="1">
            <a:gsLst>
              <a:gs pos="0">
                <a:srgbClr val="6699FF">
                  <a:tint val="66000"/>
                  <a:satMod val="160000"/>
                </a:srgbClr>
              </a:gs>
              <a:gs pos="50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Наука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9B746F7-CE0A-4CF5-BF13-F75CBE4E4E11}"/>
              </a:ext>
            </a:extLst>
          </p:cNvPr>
          <p:cNvSpPr/>
          <p:nvPr/>
        </p:nvSpPr>
        <p:spPr>
          <a:xfrm>
            <a:off x="2761679" y="2685140"/>
            <a:ext cx="8576879" cy="1174065"/>
          </a:xfrm>
          <a:prstGeom prst="roundRect">
            <a:avLst/>
          </a:prstGeom>
          <a:solidFill>
            <a:srgbClr val="3E596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ценность знания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стремление к истине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научная картина мира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FA1799F-ACAA-4DD3-A6B0-F8067494661D}"/>
              </a:ext>
            </a:extLst>
          </p:cNvPr>
          <p:cNvSpPr/>
          <p:nvPr/>
        </p:nvSpPr>
        <p:spPr>
          <a:xfrm>
            <a:off x="581187" y="4111719"/>
            <a:ext cx="2180491" cy="1174065"/>
          </a:xfrm>
          <a:prstGeom prst="rect">
            <a:avLst/>
          </a:prstGeom>
          <a:gradFill flip="none" rotWithShape="1">
            <a:gsLst>
              <a:gs pos="0">
                <a:srgbClr val="CCFFCC">
                  <a:shade val="30000"/>
                  <a:satMod val="115000"/>
                </a:srgbClr>
              </a:gs>
              <a:gs pos="50000">
                <a:srgbClr val="CCFFCC">
                  <a:shade val="67500"/>
                  <a:satMod val="115000"/>
                </a:srgbClr>
              </a:gs>
              <a:gs pos="100000">
                <a:srgbClr val="CCFFCC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Ценности религиозной культуры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69B09BB-E2A8-404D-9535-3EBFA6725462}"/>
              </a:ext>
            </a:extLst>
          </p:cNvPr>
          <p:cNvSpPr/>
          <p:nvPr/>
        </p:nvSpPr>
        <p:spPr>
          <a:xfrm>
            <a:off x="2761679" y="4111715"/>
            <a:ext cx="8576879" cy="1174070"/>
          </a:xfrm>
          <a:prstGeom prst="roundRect">
            <a:avLst/>
          </a:prstGeom>
          <a:gradFill flip="none" rotWithShape="1">
            <a:gsLst>
              <a:gs pos="0">
                <a:srgbClr val="428E80">
                  <a:shade val="30000"/>
                  <a:satMod val="115000"/>
                </a:srgbClr>
              </a:gs>
              <a:gs pos="50000">
                <a:srgbClr val="428E80">
                  <a:shade val="67500"/>
                  <a:satMod val="115000"/>
                </a:srgbClr>
              </a:gs>
              <a:gs pos="100000">
                <a:srgbClr val="428E8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представления о вере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духовности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 религиозной жизни человека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 ценности религиозного мировоззрения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 толерантности как основе межконфессионального диалога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ru-RU" sz="19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01D0BD-D109-479D-A05E-5E68E69C9098}"/>
              </a:ext>
            </a:extLst>
          </p:cNvPr>
          <p:cNvSpPr/>
          <p:nvPr/>
        </p:nvSpPr>
        <p:spPr>
          <a:xfrm>
            <a:off x="581188" y="5538295"/>
            <a:ext cx="2180491" cy="1174065"/>
          </a:xfrm>
          <a:prstGeom prst="rect">
            <a:avLst/>
          </a:prstGeom>
          <a:gradFill flip="none" rotWithShape="1">
            <a:gsLst>
              <a:gs pos="0">
                <a:srgbClr val="CCFF99">
                  <a:shade val="30000"/>
                  <a:satMod val="115000"/>
                </a:srgbClr>
              </a:gs>
              <a:gs pos="50000">
                <a:srgbClr val="CCFF99">
                  <a:shade val="67500"/>
                  <a:satMod val="115000"/>
                </a:srgbClr>
              </a:gs>
              <a:gs pos="100000">
                <a:srgbClr val="CCFF99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alibri" panose="020F0502020204030204" pitchFamily="34" charset="0"/>
              </a:rPr>
              <a:t>Искусство и литература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F76B127-B05C-4347-A1D3-5B64F9CE6C0E}"/>
              </a:ext>
            </a:extLst>
          </p:cNvPr>
          <p:cNvSpPr/>
          <p:nvPr/>
        </p:nvSpPr>
        <p:spPr>
          <a:xfrm>
            <a:off x="2761679" y="5538291"/>
            <a:ext cx="8576879" cy="1174070"/>
          </a:xfrm>
          <a:prstGeom prst="roundRect">
            <a:avLst/>
          </a:prstGeom>
          <a:solidFill>
            <a:srgbClr val="3E92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красота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гармония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духовный мир человека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нравственный выбор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смысл жизни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эстетическое развитие</a:t>
            </a:r>
            <a:r>
              <a:rPr lang="en-US" sz="19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ru-RU" sz="1900" dirty="0">
                <a:solidFill>
                  <a:schemeClr val="bg1"/>
                </a:solidFill>
                <a:latin typeface="Calibri" panose="020F0502020204030204" pitchFamily="34" charset="0"/>
              </a:rPr>
              <a:t>этическое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300383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7">
            <a:extLst>
              <a:ext uri="{FF2B5EF4-FFF2-40B4-BE49-F238E27FC236}">
                <a16:creationId xmlns:a16="http://schemas.microsoft.com/office/drawing/2014/main" id="{1DDC3EF6-2EA5-44B3-94C7-9DDA67A12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19">
            <a:extLst>
              <a:ext uri="{FF2B5EF4-FFF2-40B4-BE49-F238E27FC236}">
                <a16:creationId xmlns:a16="http://schemas.microsoft.com/office/drawing/2014/main" id="{87925A9A-E9FA-496E-9C09-7C2845E00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21">
            <a:extLst>
              <a:ext uri="{FF2B5EF4-FFF2-40B4-BE49-F238E27FC236}">
                <a16:creationId xmlns:a16="http://schemas.microsoft.com/office/drawing/2014/main" id="{2073ABB4-E164-4CBF-ADFF-25552BB7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id="{65D9C196-56A3-4D2B-B250-2501F51B4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3" name="Rectangle 25">
            <a:extLst>
              <a:ext uri="{FF2B5EF4-FFF2-40B4-BE49-F238E27FC236}">
                <a16:creationId xmlns:a16="http://schemas.microsoft.com/office/drawing/2014/main" id="{3A6EBF77-A535-4798-83D5-C5D9C36BF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457202"/>
            <a:ext cx="7592567" cy="5856457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DB2DB23-D2D0-4E56-A97D-E9B80FD3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9873" y="457202"/>
            <a:ext cx="3615593" cy="585973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49E060-943D-4360-A7AF-FA800FC7E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440" y="1078362"/>
            <a:ext cx="3054091" cy="4709131"/>
          </a:xfrm>
        </p:spPr>
        <p:txBody>
          <a:bodyPr anchor="ctr"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libri Light" panose="020F0302020204030204" pitchFamily="34" charset="0"/>
              </a:rPr>
              <a:t>Условия необходимые для успешного духовно-нравственного воспитания младших школьников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78BBAF3C-7298-4402-953B-6FD639D6A6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6228794"/>
              </p:ext>
            </p:extLst>
          </p:nvPr>
        </p:nvGraphicFramePr>
        <p:xfrm>
          <a:off x="4598438" y="1207783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2333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81E4C-F000-440C-BA80-3D0DD5F9A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507414"/>
            <a:ext cx="5120255" cy="3903332"/>
          </a:xfrm>
        </p:spPr>
        <p:txBody>
          <a:bodyPr anchor="t"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Calibri Light" panose="020F0302020204030204" pitchFamily="34" charset="0"/>
              </a:rPr>
              <a:t>Реализация воспитательных задач на учебных дисциплинах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F21966-8522-41F8-9E5D-3412AAA98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1743" y="1507415"/>
            <a:ext cx="4819091" cy="3903331"/>
          </a:xfrm>
          <a:ln w="57150">
            <a:noFill/>
          </a:ln>
        </p:spPr>
        <p:txBody>
          <a:bodyPr anchor="t">
            <a:normAutofit fontScale="70000" lnSpcReduction="20000"/>
          </a:bodyPr>
          <a:lstStyle/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5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за образец принимаются лучшие произведения художественной культуры;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5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ребята знакомятся с героическими страницами истории государства;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п</a:t>
            </a:r>
            <a:r>
              <a:rPr lang="ru-RU" sz="25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росмотр художественных, документальных кинолент обязательно обсуждается;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5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проводятся сюжетно-ролевые, деловые игры;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учитель </a:t>
            </a:r>
            <a:r>
              <a:rPr lang="ru-RU" sz="25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организует общение в дискуссионной форме, привлекает к решению практических задач, создавая проблемные ситуации.</a:t>
            </a:r>
          </a:p>
          <a:p>
            <a:pPr>
              <a:lnSpc>
                <a:spcPct val="110000"/>
              </a:lnSpc>
            </a:pPr>
            <a:endParaRPr lang="ru-RU" sz="17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47328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64BB9-F3A4-477E-BF7A-C9AA4515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>
            <a:normAutofit/>
          </a:bodyPr>
          <a:lstStyle/>
          <a:p>
            <a:pPr algn="just"/>
            <a:r>
              <a:rPr lang="ru-RU">
                <a:solidFill>
                  <a:schemeClr val="tx1"/>
                </a:solidFill>
                <a:latin typeface="Calibri Light" panose="020F0302020204030204" pitchFamily="34" charset="0"/>
              </a:rPr>
              <a:t>Внеурочная деятельность</a:t>
            </a:r>
            <a:endParaRPr lang="ru-RU" dirty="0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3639AC40-7EBD-4414-A72B-D676C60A70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834560"/>
              </p:ext>
            </p:extLst>
          </p:nvPr>
        </p:nvGraphicFramePr>
        <p:xfrm>
          <a:off x="581025" y="2341563"/>
          <a:ext cx="11029950" cy="381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4176949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Univers Condensed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Univers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663</Words>
  <Application>Microsoft Office PowerPoint</Application>
  <PresentationFormat>Широкоэкранный</PresentationFormat>
  <Paragraphs>102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Corbel</vt:lpstr>
      <vt:lpstr>Gill Sans MT</vt:lpstr>
      <vt:lpstr>Ubuntu</vt:lpstr>
      <vt:lpstr>Univers</vt:lpstr>
      <vt:lpstr>Univers Condensed</vt:lpstr>
      <vt:lpstr>Wingdings</vt:lpstr>
      <vt:lpstr>Wingdings 2</vt:lpstr>
      <vt:lpstr>DividendVTI</vt:lpstr>
      <vt:lpstr>Духовно-нравственное воспитание школьников как средство реализации ФГОС</vt:lpstr>
      <vt:lpstr>Духовно-нравственные ценности</vt:lpstr>
      <vt:lpstr>Концепция духовно-нравственного развития и воспитания личности гражданина России</vt:lpstr>
      <vt:lpstr>Концепция духовно-нравственного воспитания российских школьников</vt:lpstr>
      <vt:lpstr>Базовые национальные ценности</vt:lpstr>
      <vt:lpstr>Базовые национальные ценности</vt:lpstr>
      <vt:lpstr>Условия необходимые для успешного духовно-нравственного воспитания младших школьников</vt:lpstr>
      <vt:lpstr>Реализация воспитательных задач на учебных дисциплинах</vt:lpstr>
      <vt:lpstr>Внеурочная деятельность</vt:lpstr>
      <vt:lpstr>Мероприятия по духовно-нравственному воспитанию </vt:lpstr>
      <vt:lpstr>Основные критерии, позволяющие судить о нравственной воспитанности детей</vt:lpstr>
      <vt:lpstr>Презентация PowerPoint</vt:lpstr>
      <vt:lpstr>Презентация PowerPoint</vt:lpstr>
      <vt:lpstr>Организация духовно-нравственного развития</vt:lpstr>
      <vt:lpstr>Презентация PowerPoint</vt:lpstr>
      <vt:lpstr>Духовно-нравственное воспитание школьников как средство реализации ФГОС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школьников как средство реализации ФГОС</dc:title>
  <dc:creator>Windows User</dc:creator>
  <cp:lastModifiedBy>Windows User</cp:lastModifiedBy>
  <cp:revision>73</cp:revision>
  <dcterms:created xsi:type="dcterms:W3CDTF">2021-03-22T14:56:54Z</dcterms:created>
  <dcterms:modified xsi:type="dcterms:W3CDTF">2022-02-16T19:35:24Z</dcterms:modified>
</cp:coreProperties>
</file>