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3" r:id="rId2"/>
    <p:sldId id="264" r:id="rId3"/>
    <p:sldId id="265" r:id="rId4"/>
    <p:sldId id="273" r:id="rId5"/>
    <p:sldId id="278" r:id="rId6"/>
    <p:sldId id="274" r:id="rId7"/>
    <p:sldId id="266" r:id="rId8"/>
    <p:sldId id="270" r:id="rId9"/>
    <p:sldId id="258" r:id="rId10"/>
    <p:sldId id="269" r:id="rId11"/>
    <p:sldId id="268" r:id="rId12"/>
    <p:sldId id="267" r:id="rId13"/>
    <p:sldId id="275" r:id="rId14"/>
    <p:sldId id="276" r:id="rId15"/>
    <p:sldId id="277" r:id="rId16"/>
    <p:sldId id="260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660"/>
  </p:normalViewPr>
  <p:slideViewPr>
    <p:cSldViewPr>
      <p:cViewPr varScale="1">
        <p:scale>
          <a:sx n="53" d="100"/>
          <a:sy n="53" d="100"/>
        </p:scale>
        <p:origin x="-90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11416-42FE-4D97-8E3C-8A06015B90F8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D4C22-0AE1-47BD-B065-0285109688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F4C985D-DBEC-41ED-B8DE-F024545D1BA6}" type="slidenum">
              <a:rPr lang="ru-RU"/>
              <a:pPr/>
              <a:t>4</a:t>
            </a:fld>
            <a:endParaRPr lang="ru-RU"/>
          </a:p>
        </p:txBody>
      </p:sp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776546-7C3A-4299-AA57-D96AD0F5521E}" type="slidenum">
              <a:rPr lang="ru-RU" smtClean="0">
                <a:latin typeface="Arial" pitchFamily="34" charset="0"/>
              </a:rPr>
              <a:pPr/>
              <a:t>5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6700"/>
            <a:ext cx="8226425" cy="14335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6425" cy="41116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1D4A86CB-088E-42AF-B690-C2CEC994BC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179F2-D717-4B2D-8720-78535198631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737B9-051B-4314-8000-B630AB96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wmf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1357298"/>
            <a:ext cx="6572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Тема урока: «Реки»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571736" y="3571876"/>
            <a:ext cx="5200664" cy="17859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Выполнила  учитель географии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МБОУ «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Новотроицкая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СОШ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Омского муниципального района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baseline="0" dirty="0" smtClean="0"/>
              <a:t>Омской области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Гончаренко Ирина Владимировна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C:\Users\user\Desktop\кружки\ФТОСТУДИЯ 2016-17\2017\диана\д.д\L6Cpy891L1Q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9" y="2214554"/>
            <a:ext cx="3214709" cy="3571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кружки\ФТОСТУДИЯ 2016-17\2017\диана\д.д\eJ5hF_kL8hI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595" y="1571612"/>
            <a:ext cx="3786215" cy="478634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714480" y="214290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smtClean="0"/>
              <a:t>Весна</a:t>
            </a:r>
            <a:endParaRPr lang="ru-RU" sz="5400" i="1" dirty="0"/>
          </a:p>
        </p:txBody>
      </p:sp>
      <p:pic>
        <p:nvPicPr>
          <p:cNvPr id="7" name="Содержимое 3" descr="C:\Users\user\Desktop\кружки\ФТОСТУДИЯ 2016-17\2017\диана\фотокружок\природа\IMG_20170823_202219_188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571612"/>
            <a:ext cx="3857652" cy="4714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Лето</a:t>
            </a:r>
            <a:endParaRPr lang="ru-RU" i="1" dirty="0"/>
          </a:p>
        </p:txBody>
      </p:sp>
      <p:pic>
        <p:nvPicPr>
          <p:cNvPr id="4" name="Содержимое 3" descr="C:\Users\user\Desktop\кружки\ФТОСТУДИЯ 2016-17\2017\диана\фоточки\IMG_20170918_211354_24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5720" y="1285860"/>
            <a:ext cx="8572560" cy="5143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789363"/>
            <a:ext cx="1743075" cy="177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4437063"/>
            <a:ext cx="1081087" cy="1944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68313" y="260350"/>
            <a:ext cx="8229600" cy="1223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i="1">
                <a:solidFill>
                  <a:srgbClr val="333399"/>
                </a:solidFill>
              </a:rPr>
              <a:t>Питание рек</a:t>
            </a:r>
          </a:p>
        </p:txBody>
      </p:sp>
      <p:cxnSp>
        <p:nvCxnSpPr>
          <p:cNvPr id="21508" name="AutoShape 4"/>
          <p:cNvCxnSpPr>
            <a:cxnSpLocks noChangeShapeType="1"/>
            <a:stCxn id="21507" idx="2"/>
            <a:endCxn id="21507" idx="2"/>
          </p:cNvCxnSpPr>
          <p:nvPr/>
        </p:nvCxnSpPr>
        <p:spPr bwMode="auto">
          <a:xfrm>
            <a:off x="4583113" y="1484313"/>
            <a:ext cx="1587" cy="1587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509" name="AutoShape 5"/>
          <p:cNvCxnSpPr>
            <a:cxnSpLocks noChangeShapeType="1"/>
          </p:cNvCxnSpPr>
          <p:nvPr/>
        </p:nvCxnSpPr>
        <p:spPr bwMode="auto">
          <a:xfrm>
            <a:off x="4572000" y="1773238"/>
            <a:ext cx="938213" cy="3024187"/>
          </a:xfrm>
          <a:prstGeom prst="straightConnector1">
            <a:avLst/>
          </a:prstGeom>
          <a:noFill/>
          <a:ln w="57240">
            <a:solidFill>
              <a:srgbClr val="3366FF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5364163" y="5373688"/>
            <a:ext cx="2376487" cy="720725"/>
          </a:xfrm>
          <a:prstGeom prst="rect">
            <a:avLst/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FFFFFF"/>
                </a:solidFill>
              </a:rPr>
              <a:t>Снеговое</a:t>
            </a:r>
          </a:p>
        </p:txBody>
      </p:sp>
      <p:cxnSp>
        <p:nvCxnSpPr>
          <p:cNvPr id="21511" name="AutoShape 7"/>
          <p:cNvCxnSpPr>
            <a:cxnSpLocks noChangeShapeType="1"/>
          </p:cNvCxnSpPr>
          <p:nvPr/>
        </p:nvCxnSpPr>
        <p:spPr bwMode="auto">
          <a:xfrm flipH="1">
            <a:off x="1403350" y="1773238"/>
            <a:ext cx="3240088" cy="1223962"/>
          </a:xfrm>
          <a:prstGeom prst="straightConnector1">
            <a:avLst/>
          </a:prstGeom>
          <a:noFill/>
          <a:ln w="57240">
            <a:solidFill>
              <a:srgbClr val="3366F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512" name="AutoShape 8"/>
          <p:cNvCxnSpPr>
            <a:cxnSpLocks noChangeShapeType="1"/>
          </p:cNvCxnSpPr>
          <p:nvPr/>
        </p:nvCxnSpPr>
        <p:spPr bwMode="auto">
          <a:xfrm>
            <a:off x="4572000" y="1773238"/>
            <a:ext cx="2016125" cy="1152525"/>
          </a:xfrm>
          <a:prstGeom prst="straightConnector1">
            <a:avLst/>
          </a:prstGeom>
          <a:noFill/>
          <a:ln w="57240">
            <a:solidFill>
              <a:srgbClr val="3366F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513" name="AutoShape 9"/>
          <p:cNvCxnSpPr>
            <a:cxnSpLocks noChangeShapeType="1"/>
          </p:cNvCxnSpPr>
          <p:nvPr/>
        </p:nvCxnSpPr>
        <p:spPr bwMode="auto">
          <a:xfrm flipH="1">
            <a:off x="1546225" y="1773238"/>
            <a:ext cx="3024188" cy="2808287"/>
          </a:xfrm>
          <a:prstGeom prst="straightConnector1">
            <a:avLst/>
          </a:prstGeom>
          <a:noFill/>
          <a:ln w="57240">
            <a:solidFill>
              <a:srgbClr val="3366FF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6516688" y="2924175"/>
            <a:ext cx="2159000" cy="649288"/>
          </a:xfrm>
          <a:prstGeom prst="rect">
            <a:avLst/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FFFFFF"/>
                </a:solidFill>
              </a:rPr>
              <a:t>Подземное</a:t>
            </a: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250825" y="3068638"/>
            <a:ext cx="1908175" cy="792162"/>
          </a:xfrm>
          <a:prstGeom prst="rect">
            <a:avLst/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FFFFFF"/>
                </a:solidFill>
              </a:rPr>
              <a:t>Дождевое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179388" y="4797425"/>
            <a:ext cx="2232025" cy="792163"/>
          </a:xfrm>
          <a:prstGeom prst="rect">
            <a:avLst/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FFFFFF"/>
                </a:solidFill>
              </a:rPr>
              <a:t>Ледниковое</a:t>
            </a:r>
          </a:p>
        </p:txBody>
      </p:sp>
      <p:pic>
        <p:nvPicPr>
          <p:cNvPr id="21517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341438"/>
            <a:ext cx="1811338" cy="1439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1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5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1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3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1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5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9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3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1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WordArt 1"/>
          <p:cNvSpPr>
            <a:spLocks noChangeArrowheads="1" noChangeShapeType="1" noTextEdit="1"/>
          </p:cNvSpPr>
          <p:nvPr/>
        </p:nvSpPr>
        <p:spPr bwMode="auto">
          <a:xfrm>
            <a:off x="360363" y="288925"/>
            <a:ext cx="7704137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999FF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Характер течения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620838" y="6192838"/>
            <a:ext cx="219710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000066"/>
                </a:solidFill>
              </a:rPr>
              <a:t>Равнинные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591300" y="6165850"/>
            <a:ext cx="153035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000066"/>
                </a:solidFill>
              </a:rPr>
              <a:t>Горные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557338"/>
            <a:ext cx="3527425" cy="460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/>
          <a:srcRect r="4251"/>
          <a:stretch>
            <a:fillRect/>
          </a:stretch>
        </p:blipFill>
        <p:spPr bwMode="auto">
          <a:xfrm>
            <a:off x="250825" y="1557338"/>
            <a:ext cx="4968875" cy="460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92100"/>
            <a:ext cx="8229600" cy="1122363"/>
          </a:xfrm>
          <a:ln w="9360">
            <a:solidFill>
              <a:srgbClr val="FFFFFF"/>
            </a:solidFill>
            <a:miter lim="800000"/>
          </a:ln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План описания реки</a:t>
            </a:r>
          </a:p>
        </p:txBody>
      </p:sp>
      <p:graphicFrame>
        <p:nvGraphicFramePr>
          <p:cNvPr id="29698" name="Group 2"/>
          <p:cNvGraphicFramePr>
            <a:graphicFrameLocks noGrp="1"/>
          </p:cNvGraphicFramePr>
          <p:nvPr/>
        </p:nvGraphicFramePr>
        <p:xfrm>
          <a:off x="179388" y="1600200"/>
          <a:ext cx="8786812" cy="4975989"/>
        </p:xfrm>
        <a:graphic>
          <a:graphicData uri="http://schemas.openxmlformats.org/drawingml/2006/table">
            <a:tbl>
              <a:tblPr/>
              <a:tblGrid>
                <a:gridCol w="4394200"/>
                <a:gridCol w="4392612"/>
              </a:tblGrid>
              <a:tr h="5651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Пункты плана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Источники информации</a:t>
                      </a:r>
                    </a:p>
                  </a:txBody>
                  <a:tcPr marL="90000" marR="90000" marT="46800" marB="46800" horzOverflow="overflow">
                    <a:lnL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1.На каком материке, в какой стране,к бассейну какого океана, моря относится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Политическая карта мира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Физическая карта мира, России</a:t>
                      </a:r>
                    </a:p>
                  </a:txBody>
                  <a:tcPr marL="90000" marR="90000" marT="46800" marB="46800" horzOverflow="overflow">
                    <a:lnL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2.Где начинается и куда впадает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Физическая карта мира, России</a:t>
                      </a:r>
                    </a:p>
                  </a:txBody>
                  <a:tcPr marL="90000" marR="90000" marT="46800" marB="46800" horzOverflow="overflow">
                    <a:lnL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3.В каком направлении течет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Физическая карта мира, России</a:t>
                      </a:r>
                    </a:p>
                  </a:txBody>
                  <a:tcPr marL="90000" marR="90000" marT="46800" marB="46800" horzOverflow="overflow">
                    <a:lnL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4. Главные притоки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Физическая карта мира, России</a:t>
                      </a:r>
                    </a:p>
                  </a:txBody>
                  <a:tcPr marL="90000" marR="90000" marT="46800" marB="46800" horzOverflow="overflow">
                    <a:lnL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5. Характер течения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Физическая карта мира, России</a:t>
                      </a:r>
                    </a:p>
                  </a:txBody>
                  <a:tcPr marL="90000" marR="90000" marT="46800" marB="46800" horzOverflow="overflow">
                    <a:lnL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6. Водный режим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Учебник стр.89-91</a:t>
                      </a:r>
                    </a:p>
                  </a:txBody>
                  <a:tcPr marL="90000" marR="90000" marT="46800" marB="46800" horzOverflow="overflow">
                    <a:lnL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7. Использование человеком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2" charset="0"/>
                          <a:ea typeface="Microsoft YaHei" charset="-122"/>
                        </a:rPr>
                        <a:t>Справочник, Интернет</a:t>
                      </a:r>
                    </a:p>
                  </a:txBody>
                  <a:tcPr marL="90000" marR="90000" marT="46800" marB="46800" horzOverflow="overflow">
                    <a:lnL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Таблица 3" descr="C:\Users\user\Desktop\кружки\ФТОСТУДИЯ 2016-17\2017\диана\фотокружок\цветы\IMG_20170828_193358.jpg"/>
          <p:cNvPicPr>
            <a:picLocks noGrp="1"/>
          </p:cNvPicPr>
          <p:nvPr>
            <p:ph type="tbl"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-285784" y="0"/>
            <a:ext cx="9929882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кружки\ФТОСТУДИЯ 2016-17\2017\диана\фотокружок\природа\IMG_20170823_202219_18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кружки\ФТОСТУДИЯ 2016-17\2017\диана\фотокружок\цветы\IMG_20180905_182322~2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кружки\ФТОСТУДИЯ 2016-17\2017\диана\фотокружок\природа\IMG_20180905_190201~2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8715435" cy="61436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914400" y="1628775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9725">
              <a:spcBef>
                <a:spcPts val="11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Цель:</a:t>
            </a:r>
          </a:p>
          <a:p>
            <a:pPr marL="342900" indent="-339725">
              <a:spcBef>
                <a:spcPts val="800"/>
              </a:spcBef>
              <a:buClr>
                <a:srgbClr val="FFFFFF"/>
              </a:buClr>
              <a:buFont typeface="Arial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 i="1" dirty="0"/>
              <a:t>Сформировать представление о реке, ее частях;</a:t>
            </a:r>
          </a:p>
          <a:p>
            <a:pPr marL="342900" indent="-339725">
              <a:spcBef>
                <a:spcPts val="800"/>
              </a:spcBef>
              <a:buClr>
                <a:srgbClr val="FFFFFF"/>
              </a:buClr>
              <a:buFont typeface="Arial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 i="1" dirty="0"/>
              <a:t>Показать различие и сходные черты рек;</a:t>
            </a:r>
          </a:p>
          <a:p>
            <a:pPr marL="342900" indent="-339725">
              <a:spcBef>
                <a:spcPts val="800"/>
              </a:spcBef>
              <a:buClr>
                <a:srgbClr val="FFFFFF"/>
              </a:buClr>
              <a:buFont typeface="Arial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 i="1" dirty="0"/>
              <a:t>Научиться давать характеристику реки по карте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кружки\ФТОСТУДИЯ 2016-17\2017\диана\диана\природа\IMG_20160923_111947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3143248"/>
            <a:ext cx="7929618" cy="35004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428860" y="714356"/>
            <a:ext cx="44291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Стою я на гриве, на солнечной гриве:</a:t>
            </a:r>
          </a:p>
          <a:p>
            <a:r>
              <a:rPr lang="ru-RU" sz="2400" i="1" dirty="0"/>
              <a:t>Направо –луга и мерцанье озёр.</a:t>
            </a:r>
          </a:p>
          <a:p>
            <a:r>
              <a:rPr lang="ru-RU" sz="2400" i="1" dirty="0"/>
              <a:t>Налево – Иртыш развернулся в разливе.</a:t>
            </a:r>
          </a:p>
          <a:p>
            <a:r>
              <a:rPr lang="ru-RU" sz="2400" i="1" dirty="0"/>
              <a:t>И снова луга ,и речушки узор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57200" y="0"/>
            <a:ext cx="8229600" cy="1052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900" b="1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Строение речной долины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95288" y="1052513"/>
            <a:ext cx="8229600" cy="5218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ts val="800"/>
              </a:spcBef>
              <a:buClr>
                <a:srgbClr val="FF0000"/>
              </a:buClr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Речная долина</a:t>
            </a:r>
            <a:r>
              <a:rPr lang="ru-RU" sz="3200" dirty="0">
                <a:solidFill>
                  <a:srgbClr val="333399"/>
                </a:solidFill>
              </a:rPr>
              <a:t> -</a:t>
            </a:r>
            <a:r>
              <a:rPr lang="ru-RU" sz="3200" dirty="0">
                <a:solidFill>
                  <a:srgbClr val="091415"/>
                </a:solidFill>
              </a:rPr>
              <a:t> </a:t>
            </a:r>
            <a:r>
              <a:rPr lang="ru-RU" sz="3200" dirty="0">
                <a:solidFill>
                  <a:srgbClr val="3333FF"/>
                </a:solidFill>
              </a:rPr>
              <a:t>понижение в рельефе, по которому течет река</a:t>
            </a:r>
            <a:r>
              <a:rPr lang="ru-RU" sz="3200" dirty="0">
                <a:solidFill>
                  <a:srgbClr val="000000"/>
                </a:solidFill>
              </a:rPr>
              <a:t>.</a:t>
            </a:r>
          </a:p>
          <a:p>
            <a:pPr marL="339725" indent="-339725">
              <a:spcBef>
                <a:spcPts val="800"/>
              </a:spcBef>
              <a:buClr>
                <a:srgbClr val="FF0000"/>
              </a:buClr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Русло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ru-RU" sz="3200" dirty="0">
                <a:solidFill>
                  <a:srgbClr val="000000"/>
                </a:solidFill>
              </a:rPr>
              <a:t>-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ru-RU" sz="3200" dirty="0">
                <a:solidFill>
                  <a:srgbClr val="3333FF"/>
                </a:solidFill>
              </a:rPr>
              <a:t>углубление в речной долине, где река течет постоянно.</a:t>
            </a:r>
          </a:p>
          <a:p>
            <a:pPr marL="339725" indent="-339725">
              <a:spcBef>
                <a:spcPts val="800"/>
              </a:spcBef>
              <a:buClr>
                <a:srgbClr val="FF0000"/>
              </a:buClr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Пойма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ru-RU" sz="3200" dirty="0">
                <a:solidFill>
                  <a:srgbClr val="000000"/>
                </a:solidFill>
              </a:rPr>
              <a:t>-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ru-RU" sz="3200" dirty="0">
                <a:solidFill>
                  <a:srgbClr val="3333FF"/>
                </a:solidFill>
              </a:rPr>
              <a:t>часть речной долины, затапливаемая в половодье.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6350" y="4292600"/>
            <a:ext cx="5327650" cy="2079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2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20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20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20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2000" fill="hold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2000" fill="hold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9" dur="20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(С) Федулова С А,2007</a:t>
            </a:r>
          </a:p>
        </p:txBody>
      </p:sp>
      <p:pic>
        <p:nvPicPr>
          <p:cNvPr id="13315" name="Picture 4" descr="Речная дол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571500" y="142875"/>
            <a:ext cx="76962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dirty="0">
                <a:solidFill>
                  <a:schemeClr val="accent1"/>
                </a:solidFill>
                <a:latin typeface="Arial Black" pitchFamily="32" charset="0"/>
              </a:rPr>
              <a:t>Части речной системы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85750" y="1000125"/>
            <a:ext cx="8629650" cy="5643563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9725"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6858000" y="1214438"/>
            <a:ext cx="714375" cy="857250"/>
          </a:xfrm>
          <a:prstGeom prst="triangle">
            <a:avLst>
              <a:gd name="adj" fmla="val 50000"/>
            </a:avLst>
          </a:prstGeom>
          <a:solidFill>
            <a:srgbClr val="00B050"/>
          </a:solidFill>
          <a:ln w="25560">
            <a:solidFill>
              <a:srgbClr val="00437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7143750" y="1357313"/>
            <a:ext cx="714375" cy="857250"/>
          </a:xfrm>
          <a:prstGeom prst="triangle">
            <a:avLst>
              <a:gd name="adj" fmla="val 50000"/>
            </a:avLst>
          </a:prstGeom>
          <a:solidFill>
            <a:srgbClr val="00B050"/>
          </a:solidFill>
          <a:ln w="25560">
            <a:solidFill>
              <a:srgbClr val="00437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1784350" y="2116138"/>
            <a:ext cx="5389563" cy="4048125"/>
          </a:xfrm>
          <a:custGeom>
            <a:avLst/>
            <a:gdLst>
              <a:gd name="T0" fmla="*/ 0 w 5390074"/>
              <a:gd name="T1" fmla="*/ 0 h 4048683"/>
              <a:gd name="T2" fmla="*/ 5390074 w 5390074"/>
              <a:gd name="T3" fmla="*/ 4048683 h 4048683"/>
            </a:gdLst>
            <a:ahLst/>
            <a:cxnLst/>
            <a:rect l="T0" t="T1" r="T2" b="T3"/>
            <a:pathLst>
              <a:path w="5390074" h="4048683">
                <a:moveTo>
                  <a:pt x="5353707" y="0"/>
                </a:moveTo>
                <a:cubicBezTo>
                  <a:pt x="5349158" y="18197"/>
                  <a:pt x="5350464" y="38984"/>
                  <a:pt x="5340059" y="54591"/>
                </a:cubicBezTo>
                <a:cubicBezTo>
                  <a:pt x="5320503" y="83925"/>
                  <a:pt x="5272725" y="87477"/>
                  <a:pt x="5244525" y="95534"/>
                </a:cubicBezTo>
                <a:cubicBezTo>
                  <a:pt x="5083822" y="141449"/>
                  <a:pt x="5390074" y="104462"/>
                  <a:pt x="4903331" y="122830"/>
                </a:cubicBezTo>
                <a:lnTo>
                  <a:pt x="4480250" y="136478"/>
                </a:lnTo>
                <a:cubicBezTo>
                  <a:pt x="4462053" y="141027"/>
                  <a:pt x="4443694" y="144972"/>
                  <a:pt x="4425659" y="150125"/>
                </a:cubicBezTo>
                <a:cubicBezTo>
                  <a:pt x="4411827" y="154077"/>
                  <a:pt x="4398823" y="160952"/>
                  <a:pt x="4384716" y="163773"/>
                </a:cubicBezTo>
                <a:cubicBezTo>
                  <a:pt x="4353325" y="170051"/>
                  <a:pt x="4206569" y="187748"/>
                  <a:pt x="4180000" y="191069"/>
                </a:cubicBezTo>
                <a:cubicBezTo>
                  <a:pt x="3996374" y="282880"/>
                  <a:pt x="4268826" y="152641"/>
                  <a:pt x="4057170" y="232012"/>
                </a:cubicBezTo>
                <a:cubicBezTo>
                  <a:pt x="4041812" y="237771"/>
                  <a:pt x="4031303" y="252846"/>
                  <a:pt x="4016227" y="259307"/>
                </a:cubicBezTo>
                <a:cubicBezTo>
                  <a:pt x="3998986" y="266696"/>
                  <a:pt x="3979671" y="267802"/>
                  <a:pt x="3961635" y="272955"/>
                </a:cubicBezTo>
                <a:cubicBezTo>
                  <a:pt x="3947803" y="276907"/>
                  <a:pt x="3934648" y="283114"/>
                  <a:pt x="3920692" y="286603"/>
                </a:cubicBezTo>
                <a:cubicBezTo>
                  <a:pt x="3845311" y="305449"/>
                  <a:pt x="3801253" y="305371"/>
                  <a:pt x="3715976" y="313898"/>
                </a:cubicBezTo>
                <a:cubicBezTo>
                  <a:pt x="3643898" y="361950"/>
                  <a:pt x="3701802" y="316786"/>
                  <a:pt x="3634089" y="395785"/>
                </a:cubicBezTo>
                <a:cubicBezTo>
                  <a:pt x="3621528" y="410439"/>
                  <a:pt x="3604995" y="421493"/>
                  <a:pt x="3593146" y="436728"/>
                </a:cubicBezTo>
                <a:cubicBezTo>
                  <a:pt x="3573006" y="462623"/>
                  <a:pt x="3558238" y="492371"/>
                  <a:pt x="3538555" y="518615"/>
                </a:cubicBezTo>
                <a:cubicBezTo>
                  <a:pt x="3524907" y="536812"/>
                  <a:pt x="3510833" y="554697"/>
                  <a:pt x="3497612" y="573206"/>
                </a:cubicBezTo>
                <a:cubicBezTo>
                  <a:pt x="3488078" y="586553"/>
                  <a:pt x="3481914" y="602551"/>
                  <a:pt x="3470316" y="614149"/>
                </a:cubicBezTo>
                <a:cubicBezTo>
                  <a:pt x="3458718" y="625747"/>
                  <a:pt x="3443021" y="632346"/>
                  <a:pt x="3429373" y="641445"/>
                </a:cubicBezTo>
                <a:cubicBezTo>
                  <a:pt x="3356584" y="750626"/>
                  <a:pt x="3452119" y="618699"/>
                  <a:pt x="3361134" y="709684"/>
                </a:cubicBezTo>
                <a:cubicBezTo>
                  <a:pt x="3349536" y="721282"/>
                  <a:pt x="3344735" y="738368"/>
                  <a:pt x="3333838" y="750627"/>
                </a:cubicBezTo>
                <a:cubicBezTo>
                  <a:pt x="3308193" y="779478"/>
                  <a:pt x="3273364" y="800395"/>
                  <a:pt x="3251952" y="832513"/>
                </a:cubicBezTo>
                <a:cubicBezTo>
                  <a:pt x="3154410" y="978826"/>
                  <a:pt x="3306313" y="756770"/>
                  <a:pt x="3183713" y="914400"/>
                </a:cubicBezTo>
                <a:cubicBezTo>
                  <a:pt x="3069443" y="1061319"/>
                  <a:pt x="3181131" y="944278"/>
                  <a:pt x="3088179" y="1037230"/>
                </a:cubicBezTo>
                <a:cubicBezTo>
                  <a:pt x="3050693" y="1187171"/>
                  <a:pt x="3107506" y="999712"/>
                  <a:pt x="3033588" y="1132764"/>
                </a:cubicBezTo>
                <a:cubicBezTo>
                  <a:pt x="3019615" y="1157915"/>
                  <a:pt x="3022252" y="1190711"/>
                  <a:pt x="3006292" y="1214651"/>
                </a:cubicBezTo>
                <a:cubicBezTo>
                  <a:pt x="2928065" y="1331992"/>
                  <a:pt x="3021855" y="1183526"/>
                  <a:pt x="2965349" y="1296537"/>
                </a:cubicBezTo>
                <a:cubicBezTo>
                  <a:pt x="2958013" y="1311208"/>
                  <a:pt x="2947152" y="1323833"/>
                  <a:pt x="2938053" y="1337481"/>
                </a:cubicBezTo>
                <a:cubicBezTo>
                  <a:pt x="2875922" y="1523875"/>
                  <a:pt x="2943709" y="1333382"/>
                  <a:pt x="2883462" y="1473958"/>
                </a:cubicBezTo>
                <a:cubicBezTo>
                  <a:pt x="2877795" y="1487181"/>
                  <a:pt x="2875482" y="1501678"/>
                  <a:pt x="2869815" y="1514901"/>
                </a:cubicBezTo>
                <a:cubicBezTo>
                  <a:pt x="2798043" y="1682371"/>
                  <a:pt x="2883747" y="1473389"/>
                  <a:pt x="2815224" y="1610436"/>
                </a:cubicBezTo>
                <a:cubicBezTo>
                  <a:pt x="2758724" y="1723435"/>
                  <a:pt x="2852500" y="1574994"/>
                  <a:pt x="2774280" y="1692322"/>
                </a:cubicBezTo>
                <a:cubicBezTo>
                  <a:pt x="2760162" y="1734677"/>
                  <a:pt x="2758633" y="1745698"/>
                  <a:pt x="2733337" y="1787857"/>
                </a:cubicBezTo>
                <a:cubicBezTo>
                  <a:pt x="2716459" y="1815987"/>
                  <a:pt x="2689120" y="1838621"/>
                  <a:pt x="2678746" y="1869743"/>
                </a:cubicBezTo>
                <a:cubicBezTo>
                  <a:pt x="2674197" y="1883391"/>
                  <a:pt x="2672085" y="1898111"/>
                  <a:pt x="2665098" y="1910687"/>
                </a:cubicBezTo>
                <a:cubicBezTo>
                  <a:pt x="2649166" y="1939364"/>
                  <a:pt x="2620881" y="1961452"/>
                  <a:pt x="2610507" y="1992573"/>
                </a:cubicBezTo>
                <a:cubicBezTo>
                  <a:pt x="2605958" y="2006221"/>
                  <a:pt x="2605846" y="2022282"/>
                  <a:pt x="2596859" y="2033516"/>
                </a:cubicBezTo>
                <a:cubicBezTo>
                  <a:pt x="2586612" y="2046324"/>
                  <a:pt x="2568517" y="2050311"/>
                  <a:pt x="2555916" y="2060812"/>
                </a:cubicBezTo>
                <a:cubicBezTo>
                  <a:pt x="2541089" y="2073168"/>
                  <a:pt x="2528621" y="2088107"/>
                  <a:pt x="2514973" y="2101755"/>
                </a:cubicBezTo>
                <a:cubicBezTo>
                  <a:pt x="2488872" y="2180057"/>
                  <a:pt x="2520016" y="2106969"/>
                  <a:pt x="2460382" y="2183642"/>
                </a:cubicBezTo>
                <a:cubicBezTo>
                  <a:pt x="2440242" y="2209537"/>
                  <a:pt x="2423988" y="2238233"/>
                  <a:pt x="2405791" y="2265528"/>
                </a:cubicBezTo>
                <a:cubicBezTo>
                  <a:pt x="2396692" y="2279176"/>
                  <a:pt x="2390094" y="2294873"/>
                  <a:pt x="2378495" y="2306472"/>
                </a:cubicBezTo>
                <a:cubicBezTo>
                  <a:pt x="2364847" y="2320120"/>
                  <a:pt x="2349908" y="2332588"/>
                  <a:pt x="2337552" y="2347415"/>
                </a:cubicBezTo>
                <a:cubicBezTo>
                  <a:pt x="2327051" y="2360016"/>
                  <a:pt x="2320757" y="2375757"/>
                  <a:pt x="2310256" y="2388358"/>
                </a:cubicBezTo>
                <a:cubicBezTo>
                  <a:pt x="2297900" y="2403185"/>
                  <a:pt x="2281162" y="2414066"/>
                  <a:pt x="2269313" y="2429301"/>
                </a:cubicBezTo>
                <a:cubicBezTo>
                  <a:pt x="2249173" y="2455196"/>
                  <a:pt x="2240966" y="2491505"/>
                  <a:pt x="2214722" y="2511188"/>
                </a:cubicBezTo>
                <a:cubicBezTo>
                  <a:pt x="2196525" y="2524836"/>
                  <a:pt x="2178640" y="2538910"/>
                  <a:pt x="2160131" y="2552131"/>
                </a:cubicBezTo>
                <a:cubicBezTo>
                  <a:pt x="2146784" y="2561665"/>
                  <a:pt x="2131789" y="2568926"/>
                  <a:pt x="2119188" y="2579427"/>
                </a:cubicBezTo>
                <a:cubicBezTo>
                  <a:pt x="2104361" y="2591783"/>
                  <a:pt x="2094303" y="2609664"/>
                  <a:pt x="2078244" y="2620370"/>
                </a:cubicBezTo>
                <a:cubicBezTo>
                  <a:pt x="2066274" y="2628350"/>
                  <a:pt x="2050168" y="2627584"/>
                  <a:pt x="2037301" y="2634018"/>
                </a:cubicBezTo>
                <a:cubicBezTo>
                  <a:pt x="2022630" y="2641353"/>
                  <a:pt x="2011773" y="2655708"/>
                  <a:pt x="1996358" y="2661313"/>
                </a:cubicBezTo>
                <a:cubicBezTo>
                  <a:pt x="1961102" y="2674133"/>
                  <a:pt x="1923570" y="2679510"/>
                  <a:pt x="1887176" y="2688609"/>
                </a:cubicBezTo>
                <a:lnTo>
                  <a:pt x="1777994" y="2715904"/>
                </a:lnTo>
                <a:cubicBezTo>
                  <a:pt x="1759797" y="2720453"/>
                  <a:pt x="1741796" y="2725873"/>
                  <a:pt x="1723403" y="2729552"/>
                </a:cubicBezTo>
                <a:cubicBezTo>
                  <a:pt x="1700657" y="2734101"/>
                  <a:pt x="1677808" y="2738168"/>
                  <a:pt x="1655164" y="2743200"/>
                </a:cubicBezTo>
                <a:cubicBezTo>
                  <a:pt x="1636854" y="2747269"/>
                  <a:pt x="1618966" y="2753169"/>
                  <a:pt x="1600573" y="2756848"/>
                </a:cubicBezTo>
                <a:cubicBezTo>
                  <a:pt x="1573438" y="2762275"/>
                  <a:pt x="1545699" y="2764493"/>
                  <a:pt x="1518686" y="2770496"/>
                </a:cubicBezTo>
                <a:cubicBezTo>
                  <a:pt x="1504643" y="2773617"/>
                  <a:pt x="1491699" y="2780654"/>
                  <a:pt x="1477743" y="2784143"/>
                </a:cubicBezTo>
                <a:cubicBezTo>
                  <a:pt x="1455239" y="2789769"/>
                  <a:pt x="1431883" y="2791687"/>
                  <a:pt x="1409504" y="2797791"/>
                </a:cubicBezTo>
                <a:cubicBezTo>
                  <a:pt x="1381746" y="2805362"/>
                  <a:pt x="1354913" y="2815989"/>
                  <a:pt x="1327618" y="2825087"/>
                </a:cubicBezTo>
                <a:lnTo>
                  <a:pt x="1286674" y="2838734"/>
                </a:lnTo>
                <a:cubicBezTo>
                  <a:pt x="1273026" y="2847833"/>
                  <a:pt x="1257990" y="2855133"/>
                  <a:pt x="1245731" y="2866030"/>
                </a:cubicBezTo>
                <a:cubicBezTo>
                  <a:pt x="1105503" y="2990676"/>
                  <a:pt x="1215824" y="2913262"/>
                  <a:pt x="1122901" y="2975212"/>
                </a:cubicBezTo>
                <a:cubicBezTo>
                  <a:pt x="1118352" y="2988860"/>
                  <a:pt x="1119425" y="3005983"/>
                  <a:pt x="1109253" y="3016155"/>
                </a:cubicBezTo>
                <a:cubicBezTo>
                  <a:pt x="1099081" y="3026327"/>
                  <a:pt x="1080280" y="3021823"/>
                  <a:pt x="1068310" y="3029803"/>
                </a:cubicBezTo>
                <a:cubicBezTo>
                  <a:pt x="1052251" y="3040509"/>
                  <a:pt x="1043426" y="3060040"/>
                  <a:pt x="1027367" y="3070746"/>
                </a:cubicBezTo>
                <a:cubicBezTo>
                  <a:pt x="1015397" y="3078726"/>
                  <a:pt x="999000" y="3077408"/>
                  <a:pt x="986424" y="3084394"/>
                </a:cubicBezTo>
                <a:cubicBezTo>
                  <a:pt x="957747" y="3100326"/>
                  <a:pt x="904537" y="3138985"/>
                  <a:pt x="904537" y="3138985"/>
                </a:cubicBezTo>
                <a:cubicBezTo>
                  <a:pt x="895438" y="3152633"/>
                  <a:pt x="884576" y="3165257"/>
                  <a:pt x="877241" y="3179928"/>
                </a:cubicBezTo>
                <a:cubicBezTo>
                  <a:pt x="870807" y="3192795"/>
                  <a:pt x="873767" y="3210699"/>
                  <a:pt x="863594" y="3220872"/>
                </a:cubicBezTo>
                <a:cubicBezTo>
                  <a:pt x="853421" y="3231045"/>
                  <a:pt x="836298" y="3229970"/>
                  <a:pt x="822650" y="3234519"/>
                </a:cubicBezTo>
                <a:cubicBezTo>
                  <a:pt x="809002" y="3248167"/>
                  <a:pt x="794063" y="3260635"/>
                  <a:pt x="781707" y="3275463"/>
                </a:cubicBezTo>
                <a:cubicBezTo>
                  <a:pt x="771207" y="3288064"/>
                  <a:pt x="766010" y="3304808"/>
                  <a:pt x="754412" y="3316406"/>
                </a:cubicBezTo>
                <a:cubicBezTo>
                  <a:pt x="742813" y="3328004"/>
                  <a:pt x="725728" y="3332804"/>
                  <a:pt x="713468" y="3343701"/>
                </a:cubicBezTo>
                <a:cubicBezTo>
                  <a:pt x="684617" y="3369347"/>
                  <a:pt x="658877" y="3398292"/>
                  <a:pt x="631582" y="3425588"/>
                </a:cubicBezTo>
                <a:cubicBezTo>
                  <a:pt x="613385" y="3443785"/>
                  <a:pt x="598403" y="3465904"/>
                  <a:pt x="576991" y="3480179"/>
                </a:cubicBezTo>
                <a:lnTo>
                  <a:pt x="495104" y="3534770"/>
                </a:lnTo>
                <a:cubicBezTo>
                  <a:pt x="486006" y="3548418"/>
                  <a:pt x="478310" y="3563112"/>
                  <a:pt x="467809" y="3575713"/>
                </a:cubicBezTo>
                <a:cubicBezTo>
                  <a:pt x="434970" y="3615120"/>
                  <a:pt x="426181" y="3617113"/>
                  <a:pt x="385922" y="3643952"/>
                </a:cubicBezTo>
                <a:cubicBezTo>
                  <a:pt x="381373" y="3657600"/>
                  <a:pt x="382447" y="3674723"/>
                  <a:pt x="372274" y="3684896"/>
                </a:cubicBezTo>
                <a:cubicBezTo>
                  <a:pt x="325344" y="3731826"/>
                  <a:pt x="300931" y="3735973"/>
                  <a:pt x="249444" y="3753134"/>
                </a:cubicBezTo>
                <a:cubicBezTo>
                  <a:pt x="151924" y="3899419"/>
                  <a:pt x="303782" y="3677424"/>
                  <a:pt x="181206" y="3835021"/>
                </a:cubicBezTo>
                <a:cubicBezTo>
                  <a:pt x="66936" y="3981939"/>
                  <a:pt x="178625" y="3864897"/>
                  <a:pt x="85671" y="3957851"/>
                </a:cubicBezTo>
                <a:cubicBezTo>
                  <a:pt x="81200" y="3971263"/>
                  <a:pt x="63627" y="4035957"/>
                  <a:pt x="44728" y="4039737"/>
                </a:cubicBezTo>
                <a:cubicBezTo>
                  <a:pt x="0" y="4048683"/>
                  <a:pt x="3785" y="4018093"/>
                  <a:pt x="3785" y="3998794"/>
                </a:cubicBezTo>
              </a:path>
            </a:pathLst>
          </a:custGeom>
          <a:noFill/>
          <a:ln w="38160">
            <a:solidFill>
              <a:srgbClr val="005EAC"/>
            </a:solidFill>
            <a:miter lim="800000"/>
            <a:headEnd/>
            <a:tailEnd/>
          </a:ln>
          <a:effectLst>
            <a:outerShdw dist="23040" dir="5400000" algn="ctr" rotWithShape="0">
              <a:srgbClr val="000000">
                <a:alpha val="35036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58763" y="6181725"/>
            <a:ext cx="4313237" cy="465138"/>
          </a:xfrm>
          <a:custGeom>
            <a:avLst/>
            <a:gdLst>
              <a:gd name="T0" fmla="*/ 0 w 4312693"/>
              <a:gd name="T1" fmla="*/ 177421 h 464024"/>
              <a:gd name="T2" fmla="*/ 122830 w 4312693"/>
              <a:gd name="T3" fmla="*/ 136477 h 464024"/>
              <a:gd name="T4" fmla="*/ 232012 w 4312693"/>
              <a:gd name="T5" fmla="*/ 109182 h 464024"/>
              <a:gd name="T6" fmla="*/ 450377 w 4312693"/>
              <a:gd name="T7" fmla="*/ 95534 h 464024"/>
              <a:gd name="T8" fmla="*/ 532263 w 4312693"/>
              <a:gd name="T9" fmla="*/ 81886 h 464024"/>
              <a:gd name="T10" fmla="*/ 573206 w 4312693"/>
              <a:gd name="T11" fmla="*/ 68239 h 464024"/>
              <a:gd name="T12" fmla="*/ 750627 w 4312693"/>
              <a:gd name="T13" fmla="*/ 54591 h 464024"/>
              <a:gd name="T14" fmla="*/ 1023583 w 4312693"/>
              <a:gd name="T15" fmla="*/ 27295 h 464024"/>
              <a:gd name="T16" fmla="*/ 1105469 w 4312693"/>
              <a:gd name="T17" fmla="*/ 13648 h 464024"/>
              <a:gd name="T18" fmla="*/ 1214651 w 4312693"/>
              <a:gd name="T19" fmla="*/ 0 h 464024"/>
              <a:gd name="T20" fmla="*/ 2279176 w 4312693"/>
              <a:gd name="T21" fmla="*/ 13648 h 464024"/>
              <a:gd name="T22" fmla="*/ 2374710 w 4312693"/>
              <a:gd name="T23" fmla="*/ 40943 h 464024"/>
              <a:gd name="T24" fmla="*/ 2538484 w 4312693"/>
              <a:gd name="T25" fmla="*/ 54591 h 464024"/>
              <a:gd name="T26" fmla="*/ 2674962 w 4312693"/>
              <a:gd name="T27" fmla="*/ 109182 h 464024"/>
              <a:gd name="T28" fmla="*/ 2729552 w 4312693"/>
              <a:gd name="T29" fmla="*/ 136477 h 464024"/>
              <a:gd name="T30" fmla="*/ 2797792 w 4312693"/>
              <a:gd name="T31" fmla="*/ 150125 h 464024"/>
              <a:gd name="T32" fmla="*/ 2852382 w 4312693"/>
              <a:gd name="T33" fmla="*/ 163773 h 464024"/>
              <a:gd name="T34" fmla="*/ 2920620 w 4312693"/>
              <a:gd name="T35" fmla="*/ 177421 h 464024"/>
              <a:gd name="T36" fmla="*/ 3043450 w 4312693"/>
              <a:gd name="T37" fmla="*/ 204716 h 464024"/>
              <a:gd name="T38" fmla="*/ 3111690 w 4312693"/>
              <a:gd name="T39" fmla="*/ 218364 h 464024"/>
              <a:gd name="T40" fmla="*/ 3575714 w 4312693"/>
              <a:gd name="T41" fmla="*/ 232012 h 464024"/>
              <a:gd name="T42" fmla="*/ 3712192 w 4312693"/>
              <a:gd name="T43" fmla="*/ 259307 h 464024"/>
              <a:gd name="T44" fmla="*/ 3780430 w 4312693"/>
              <a:gd name="T45" fmla="*/ 272955 h 464024"/>
              <a:gd name="T46" fmla="*/ 3862316 w 4312693"/>
              <a:gd name="T47" fmla="*/ 300251 h 464024"/>
              <a:gd name="T48" fmla="*/ 4039738 w 4312693"/>
              <a:gd name="T49" fmla="*/ 313898 h 464024"/>
              <a:gd name="T50" fmla="*/ 4135272 w 4312693"/>
              <a:gd name="T51" fmla="*/ 382137 h 464024"/>
              <a:gd name="T52" fmla="*/ 4299045 w 4312693"/>
              <a:gd name="T53" fmla="*/ 464024 h 464024"/>
              <a:gd name="T54" fmla="*/ 4312693 w 4312693"/>
              <a:gd name="T55" fmla="*/ 464024 h 464024"/>
              <a:gd name="T56" fmla="*/ 0 w 4312693"/>
              <a:gd name="T57" fmla="*/ 0 h 464024"/>
              <a:gd name="T58" fmla="*/ 4312693 w 4312693"/>
              <a:gd name="T59" fmla="*/ 464024 h 464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T56" t="T57" r="T58" b="T59"/>
            <a:pathLst>
              <a:path w="4312693" h="464024">
                <a:moveTo>
                  <a:pt x="0" y="177421"/>
                </a:moveTo>
                <a:lnTo>
                  <a:pt x="122830" y="136477"/>
                </a:lnTo>
                <a:cubicBezTo>
                  <a:pt x="163304" y="122986"/>
                  <a:pt x="185909" y="113573"/>
                  <a:pt x="232012" y="109182"/>
                </a:cubicBezTo>
                <a:cubicBezTo>
                  <a:pt x="304614" y="102267"/>
                  <a:pt x="377589" y="100083"/>
                  <a:pt x="450377" y="95534"/>
                </a:cubicBezTo>
                <a:cubicBezTo>
                  <a:pt x="477672" y="90985"/>
                  <a:pt x="505250" y="87889"/>
                  <a:pt x="532263" y="81886"/>
                </a:cubicBezTo>
                <a:cubicBezTo>
                  <a:pt x="546306" y="78765"/>
                  <a:pt x="558931" y="70023"/>
                  <a:pt x="573206" y="68239"/>
                </a:cubicBezTo>
                <a:cubicBezTo>
                  <a:pt x="632063" y="60882"/>
                  <a:pt x="691487" y="59140"/>
                  <a:pt x="750627" y="54591"/>
                </a:cubicBezTo>
                <a:cubicBezTo>
                  <a:pt x="870290" y="14703"/>
                  <a:pt x="749080" y="51164"/>
                  <a:pt x="1023583" y="27295"/>
                </a:cubicBezTo>
                <a:cubicBezTo>
                  <a:pt x="1051151" y="24898"/>
                  <a:pt x="1078075" y="17561"/>
                  <a:pt x="1105469" y="13648"/>
                </a:cubicBezTo>
                <a:cubicBezTo>
                  <a:pt x="1141778" y="8461"/>
                  <a:pt x="1178257" y="4549"/>
                  <a:pt x="1214651" y="0"/>
                </a:cubicBezTo>
                <a:lnTo>
                  <a:pt x="2279177" y="13648"/>
                </a:lnTo>
                <a:cubicBezTo>
                  <a:pt x="2346377" y="15287"/>
                  <a:pt x="2317007" y="33249"/>
                  <a:pt x="2374711" y="40943"/>
                </a:cubicBezTo>
                <a:cubicBezTo>
                  <a:pt x="2429011" y="48183"/>
                  <a:pt x="2483893" y="50042"/>
                  <a:pt x="2538484" y="54591"/>
                </a:cubicBezTo>
                <a:cubicBezTo>
                  <a:pt x="2583977" y="72788"/>
                  <a:pt x="2631138" y="87270"/>
                  <a:pt x="2674962" y="109182"/>
                </a:cubicBezTo>
                <a:cubicBezTo>
                  <a:pt x="2693159" y="118280"/>
                  <a:pt x="2710252" y="130043"/>
                  <a:pt x="2729553" y="136477"/>
                </a:cubicBezTo>
                <a:cubicBezTo>
                  <a:pt x="2751559" y="143812"/>
                  <a:pt x="2775148" y="145093"/>
                  <a:pt x="2797792" y="150125"/>
                </a:cubicBezTo>
                <a:cubicBezTo>
                  <a:pt x="2816102" y="154194"/>
                  <a:pt x="2834073" y="159704"/>
                  <a:pt x="2852383" y="163773"/>
                </a:cubicBezTo>
                <a:cubicBezTo>
                  <a:pt x="2875027" y="168805"/>
                  <a:pt x="2898117" y="171795"/>
                  <a:pt x="2920621" y="177421"/>
                </a:cubicBezTo>
                <a:cubicBezTo>
                  <a:pt x="3081037" y="217524"/>
                  <a:pt x="2768066" y="154645"/>
                  <a:pt x="3043451" y="204716"/>
                </a:cubicBezTo>
                <a:cubicBezTo>
                  <a:pt x="3066274" y="208866"/>
                  <a:pt x="3088524" y="217176"/>
                  <a:pt x="3111690" y="218364"/>
                </a:cubicBezTo>
                <a:cubicBezTo>
                  <a:pt x="3266228" y="226289"/>
                  <a:pt x="3421039" y="227463"/>
                  <a:pt x="3575714" y="232012"/>
                </a:cubicBezTo>
                <a:lnTo>
                  <a:pt x="3712192" y="259307"/>
                </a:lnTo>
                <a:cubicBezTo>
                  <a:pt x="3734938" y="263856"/>
                  <a:pt x="3758424" y="265620"/>
                  <a:pt x="3780430" y="272955"/>
                </a:cubicBezTo>
                <a:cubicBezTo>
                  <a:pt x="3807726" y="282054"/>
                  <a:pt x="3833630" y="298044"/>
                  <a:pt x="3862317" y="300251"/>
                </a:cubicBezTo>
                <a:lnTo>
                  <a:pt x="4039738" y="313898"/>
                </a:lnTo>
                <a:cubicBezTo>
                  <a:pt x="4172895" y="402672"/>
                  <a:pt x="3965927" y="263596"/>
                  <a:pt x="4135272" y="382137"/>
                </a:cubicBezTo>
                <a:cubicBezTo>
                  <a:pt x="4174700" y="409737"/>
                  <a:pt x="4244272" y="464024"/>
                  <a:pt x="4299045" y="464024"/>
                </a:cubicBezTo>
                <a:lnTo>
                  <a:pt x="4312693" y="464024"/>
                </a:lnTo>
              </a:path>
            </a:pathLst>
          </a:custGeom>
          <a:noFill/>
          <a:ln w="38160">
            <a:solidFill>
              <a:srgbClr val="005EAC"/>
            </a:solidFill>
            <a:miter lim="800000"/>
            <a:headEnd/>
            <a:tailEnd/>
          </a:ln>
          <a:effectLst>
            <a:outerShdw dist="23040" dir="5400000" algn="ctr" rotWithShape="0">
              <a:srgbClr val="000000">
                <a:alpha val="35036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3500438" y="1643063"/>
            <a:ext cx="1643062" cy="500062"/>
          </a:xfrm>
          <a:prstGeom prst="ellipse">
            <a:avLst/>
          </a:prstGeom>
          <a:solidFill>
            <a:srgbClr val="0090E5"/>
          </a:solidFill>
          <a:ln w="25560">
            <a:solidFill>
              <a:srgbClr val="00437D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FFFFFF"/>
                </a:solidFill>
              </a:rPr>
              <a:t>озеро</a:t>
            </a: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4610100" y="2116138"/>
            <a:ext cx="220663" cy="1487487"/>
          </a:xfrm>
          <a:custGeom>
            <a:avLst/>
            <a:gdLst>
              <a:gd name="T0" fmla="*/ 85337 w 221814"/>
              <a:gd name="T1" fmla="*/ 0 h 1487606"/>
              <a:gd name="T2" fmla="*/ 112632 w 221814"/>
              <a:gd name="T3" fmla="*/ 40943 h 1487606"/>
              <a:gd name="T4" fmla="*/ 167223 w 221814"/>
              <a:gd name="T5" fmla="*/ 54591 h 1487606"/>
              <a:gd name="T6" fmla="*/ 194519 w 221814"/>
              <a:gd name="T7" fmla="*/ 136478 h 1487606"/>
              <a:gd name="T8" fmla="*/ 221814 w 221814"/>
              <a:gd name="T9" fmla="*/ 177421 h 1487606"/>
              <a:gd name="T10" fmla="*/ 208167 w 221814"/>
              <a:gd name="T11" fmla="*/ 395785 h 1487606"/>
              <a:gd name="T12" fmla="*/ 194519 w 221814"/>
              <a:gd name="T13" fmla="*/ 464024 h 1487606"/>
              <a:gd name="T14" fmla="*/ 167223 w 221814"/>
              <a:gd name="T15" fmla="*/ 668740 h 1487606"/>
              <a:gd name="T16" fmla="*/ 139928 w 221814"/>
              <a:gd name="T17" fmla="*/ 709684 h 1487606"/>
              <a:gd name="T18" fmla="*/ 98985 w 221814"/>
              <a:gd name="T19" fmla="*/ 723331 h 1487606"/>
              <a:gd name="T20" fmla="*/ 30746 w 221814"/>
              <a:gd name="T21" fmla="*/ 846161 h 1487606"/>
              <a:gd name="T22" fmla="*/ 30746 w 221814"/>
              <a:gd name="T23" fmla="*/ 1296537 h 1487606"/>
              <a:gd name="T24" fmla="*/ 58041 w 221814"/>
              <a:gd name="T25" fmla="*/ 1378424 h 1487606"/>
              <a:gd name="T26" fmla="*/ 58041 w 221814"/>
              <a:gd name="T27" fmla="*/ 1487606 h 1487606"/>
              <a:gd name="T28" fmla="*/ 0 w 221814"/>
              <a:gd name="T29" fmla="*/ 0 h 1487606"/>
              <a:gd name="T30" fmla="*/ 221814 w 221814"/>
              <a:gd name="T31" fmla="*/ 1487606 h 1487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21814" h="1487606">
                <a:moveTo>
                  <a:pt x="85337" y="0"/>
                </a:moveTo>
                <a:cubicBezTo>
                  <a:pt x="94435" y="13648"/>
                  <a:pt x="98984" y="31845"/>
                  <a:pt x="112632" y="40943"/>
                </a:cubicBezTo>
                <a:cubicBezTo>
                  <a:pt x="128239" y="51348"/>
                  <a:pt x="155016" y="40350"/>
                  <a:pt x="167223" y="54591"/>
                </a:cubicBezTo>
                <a:cubicBezTo>
                  <a:pt x="185948" y="76436"/>
                  <a:pt x="178559" y="112538"/>
                  <a:pt x="194519" y="136478"/>
                </a:cubicBezTo>
                <a:lnTo>
                  <a:pt x="221814" y="177421"/>
                </a:lnTo>
                <a:cubicBezTo>
                  <a:pt x="217265" y="250209"/>
                  <a:pt x="215081" y="323183"/>
                  <a:pt x="208167" y="395785"/>
                </a:cubicBezTo>
                <a:cubicBezTo>
                  <a:pt x="205968" y="418877"/>
                  <a:pt x="197229" y="440986"/>
                  <a:pt x="194519" y="464024"/>
                </a:cubicBezTo>
                <a:cubicBezTo>
                  <a:pt x="189827" y="503908"/>
                  <a:pt x="195529" y="612128"/>
                  <a:pt x="167223" y="668740"/>
                </a:cubicBezTo>
                <a:cubicBezTo>
                  <a:pt x="159888" y="683411"/>
                  <a:pt x="152736" y="699437"/>
                  <a:pt x="139928" y="709684"/>
                </a:cubicBezTo>
                <a:cubicBezTo>
                  <a:pt x="128695" y="718671"/>
                  <a:pt x="112633" y="718782"/>
                  <a:pt x="98985" y="723331"/>
                </a:cubicBezTo>
                <a:cubicBezTo>
                  <a:pt x="36414" y="817188"/>
                  <a:pt x="54768" y="774096"/>
                  <a:pt x="30746" y="846161"/>
                </a:cubicBezTo>
                <a:cubicBezTo>
                  <a:pt x="0" y="1030637"/>
                  <a:pt x="2265" y="983246"/>
                  <a:pt x="30746" y="1296537"/>
                </a:cubicBezTo>
                <a:cubicBezTo>
                  <a:pt x="33351" y="1325191"/>
                  <a:pt x="48943" y="1351128"/>
                  <a:pt x="58041" y="1378424"/>
                </a:cubicBezTo>
                <a:cubicBezTo>
                  <a:pt x="69550" y="1412950"/>
                  <a:pt x="58041" y="1451212"/>
                  <a:pt x="58041" y="1487606"/>
                </a:cubicBezTo>
              </a:path>
            </a:pathLst>
          </a:custGeom>
          <a:noFill/>
          <a:ln w="25560">
            <a:solidFill>
              <a:srgbClr val="005EAC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6572250" y="3143250"/>
            <a:ext cx="285750" cy="1588"/>
          </a:xfrm>
          <a:prstGeom prst="line">
            <a:avLst/>
          </a:prstGeom>
          <a:noFill/>
          <a:ln w="38160">
            <a:solidFill>
              <a:srgbClr val="6264B4"/>
            </a:solidFill>
            <a:miter lim="800000"/>
            <a:headEnd/>
            <a:tailEnd/>
          </a:ln>
          <a:effectLst>
            <a:outerShdw dist="23040" dir="5400000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6724650" y="3295650"/>
            <a:ext cx="285750" cy="1588"/>
          </a:xfrm>
          <a:prstGeom prst="line">
            <a:avLst/>
          </a:prstGeom>
          <a:noFill/>
          <a:ln w="38160">
            <a:solidFill>
              <a:srgbClr val="6264B4"/>
            </a:solidFill>
            <a:miter lim="800000"/>
            <a:headEnd/>
            <a:tailEnd/>
          </a:ln>
          <a:effectLst>
            <a:outerShdw dist="23040" dir="5400000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7286625" y="3286125"/>
            <a:ext cx="285750" cy="1588"/>
          </a:xfrm>
          <a:prstGeom prst="line">
            <a:avLst/>
          </a:prstGeom>
          <a:noFill/>
          <a:ln w="38160">
            <a:solidFill>
              <a:srgbClr val="6264B4"/>
            </a:solidFill>
            <a:miter lim="800000"/>
            <a:headEnd/>
            <a:tailEnd/>
          </a:ln>
          <a:effectLst>
            <a:outerShdw dist="23040" dir="5400000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7000875" y="3071813"/>
            <a:ext cx="285750" cy="1587"/>
          </a:xfrm>
          <a:prstGeom prst="line">
            <a:avLst/>
          </a:prstGeom>
          <a:noFill/>
          <a:ln w="38160">
            <a:solidFill>
              <a:srgbClr val="6264B4"/>
            </a:solidFill>
            <a:miter lim="800000"/>
            <a:headEnd/>
            <a:tailEnd/>
          </a:ln>
          <a:effectLst>
            <a:outerShdw dist="23040" dir="5400000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7429500" y="3500438"/>
            <a:ext cx="285750" cy="1587"/>
          </a:xfrm>
          <a:prstGeom prst="line">
            <a:avLst/>
          </a:prstGeom>
          <a:noFill/>
          <a:ln w="38160">
            <a:solidFill>
              <a:srgbClr val="6264B4"/>
            </a:solidFill>
            <a:miter lim="800000"/>
            <a:headEnd/>
            <a:tailEnd/>
          </a:ln>
          <a:effectLst>
            <a:outerShdw dist="23040" dir="5400000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6877050" y="3448050"/>
            <a:ext cx="285750" cy="1588"/>
          </a:xfrm>
          <a:prstGeom prst="line">
            <a:avLst/>
          </a:prstGeom>
          <a:noFill/>
          <a:ln w="38160">
            <a:solidFill>
              <a:srgbClr val="6264B4"/>
            </a:solidFill>
            <a:miter lim="800000"/>
            <a:headEnd/>
            <a:tailEnd/>
          </a:ln>
          <a:effectLst>
            <a:outerShdw dist="23040" dir="5400000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7429500" y="3143250"/>
            <a:ext cx="285750" cy="1588"/>
          </a:xfrm>
          <a:prstGeom prst="line">
            <a:avLst/>
          </a:prstGeom>
          <a:noFill/>
          <a:ln w="38160">
            <a:solidFill>
              <a:srgbClr val="6264B4"/>
            </a:solidFill>
            <a:miter lim="800000"/>
            <a:headEnd/>
            <a:tailEnd/>
          </a:ln>
          <a:effectLst>
            <a:outerShdw dist="23040" dir="5400000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4325938" y="3452813"/>
            <a:ext cx="2474912" cy="841375"/>
          </a:xfrm>
          <a:custGeom>
            <a:avLst/>
            <a:gdLst>
              <a:gd name="T0" fmla="*/ 2470245 w 2474137"/>
              <a:gd name="T1" fmla="*/ 0 h 841065"/>
              <a:gd name="T2" fmla="*/ 2415655 w 2474137"/>
              <a:gd name="T3" fmla="*/ 68238 h 841065"/>
              <a:gd name="T4" fmla="*/ 2333767 w 2474137"/>
              <a:gd name="T5" fmla="*/ 150125 h 841065"/>
              <a:gd name="T6" fmla="*/ 2306473 w 2474137"/>
              <a:gd name="T7" fmla="*/ 191068 h 841065"/>
              <a:gd name="T8" fmla="*/ 2265529 w 2474137"/>
              <a:gd name="T9" fmla="*/ 218364 h 841065"/>
              <a:gd name="T10" fmla="*/ 2251881 w 2474137"/>
              <a:gd name="T11" fmla="*/ 259307 h 841065"/>
              <a:gd name="T12" fmla="*/ 2115403 w 2474137"/>
              <a:gd name="T13" fmla="*/ 341194 h 841065"/>
              <a:gd name="T14" fmla="*/ 2019870 w 2474137"/>
              <a:gd name="T15" fmla="*/ 395785 h 841065"/>
              <a:gd name="T16" fmla="*/ 1978927 w 2474137"/>
              <a:gd name="T17" fmla="*/ 450376 h 841065"/>
              <a:gd name="T18" fmla="*/ 1897040 w 2474137"/>
              <a:gd name="T19" fmla="*/ 491319 h 841065"/>
              <a:gd name="T20" fmla="*/ 1815154 w 2474137"/>
              <a:gd name="T21" fmla="*/ 559558 h 841065"/>
              <a:gd name="T22" fmla="*/ 1774210 w 2474137"/>
              <a:gd name="T23" fmla="*/ 573206 h 841065"/>
              <a:gd name="T24" fmla="*/ 1678676 w 2474137"/>
              <a:gd name="T25" fmla="*/ 627797 h 841065"/>
              <a:gd name="T26" fmla="*/ 1583142 w 2474137"/>
              <a:gd name="T27" fmla="*/ 655092 h 841065"/>
              <a:gd name="T28" fmla="*/ 1514903 w 2474137"/>
              <a:gd name="T29" fmla="*/ 682388 h 841065"/>
              <a:gd name="T30" fmla="*/ 1378425 w 2474137"/>
              <a:gd name="T31" fmla="*/ 696035 h 841065"/>
              <a:gd name="T32" fmla="*/ 95535 w 2474137"/>
              <a:gd name="T33" fmla="*/ 723331 h 841065"/>
              <a:gd name="T34" fmla="*/ 27296 w 2474137"/>
              <a:gd name="T35" fmla="*/ 736979 h 841065"/>
              <a:gd name="T36" fmla="*/ 0 w 2474137"/>
              <a:gd name="T37" fmla="*/ 736979 h 841065"/>
              <a:gd name="T38" fmla="*/ 0 w 2474137"/>
              <a:gd name="T39" fmla="*/ 0 h 841065"/>
              <a:gd name="T40" fmla="*/ 2474137 w 2474137"/>
              <a:gd name="T41" fmla="*/ 841065 h 84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T38" t="T39" r="T40" b="T41"/>
            <a:pathLst>
              <a:path w="2474137" h="841065">
                <a:moveTo>
                  <a:pt x="2470245" y="0"/>
                </a:moveTo>
                <a:cubicBezTo>
                  <a:pt x="2446525" y="71159"/>
                  <a:pt x="2474137" y="16253"/>
                  <a:pt x="2415654" y="68238"/>
                </a:cubicBezTo>
                <a:cubicBezTo>
                  <a:pt x="2386803" y="93884"/>
                  <a:pt x="2355179" y="118006"/>
                  <a:pt x="2333767" y="150125"/>
                </a:cubicBezTo>
                <a:cubicBezTo>
                  <a:pt x="2324669" y="163773"/>
                  <a:pt x="2318070" y="179470"/>
                  <a:pt x="2306472" y="191068"/>
                </a:cubicBezTo>
                <a:cubicBezTo>
                  <a:pt x="2294874" y="202666"/>
                  <a:pt x="2279177" y="209265"/>
                  <a:pt x="2265529" y="218364"/>
                </a:cubicBezTo>
                <a:cubicBezTo>
                  <a:pt x="2260980" y="232012"/>
                  <a:pt x="2262053" y="249135"/>
                  <a:pt x="2251881" y="259307"/>
                </a:cubicBezTo>
                <a:cubicBezTo>
                  <a:pt x="2195791" y="315396"/>
                  <a:pt x="2172839" y="305297"/>
                  <a:pt x="2115403" y="341194"/>
                </a:cubicBezTo>
                <a:cubicBezTo>
                  <a:pt x="2020976" y="400211"/>
                  <a:pt x="2100307" y="368972"/>
                  <a:pt x="2019869" y="395785"/>
                </a:cubicBezTo>
                <a:cubicBezTo>
                  <a:pt x="2006221" y="413982"/>
                  <a:pt x="1995010" y="434292"/>
                  <a:pt x="1978926" y="450376"/>
                </a:cubicBezTo>
                <a:cubicBezTo>
                  <a:pt x="1952471" y="476831"/>
                  <a:pt x="1930337" y="480219"/>
                  <a:pt x="1897039" y="491319"/>
                </a:cubicBezTo>
                <a:cubicBezTo>
                  <a:pt x="1866857" y="521501"/>
                  <a:pt x="1853153" y="540558"/>
                  <a:pt x="1815153" y="559558"/>
                </a:cubicBezTo>
                <a:cubicBezTo>
                  <a:pt x="1802286" y="565992"/>
                  <a:pt x="1787076" y="566772"/>
                  <a:pt x="1774209" y="573206"/>
                </a:cubicBezTo>
                <a:cubicBezTo>
                  <a:pt x="1637150" y="641735"/>
                  <a:pt x="1846158" y="556019"/>
                  <a:pt x="1678675" y="627797"/>
                </a:cubicBezTo>
                <a:cubicBezTo>
                  <a:pt x="1632683" y="647508"/>
                  <a:pt x="1635069" y="637782"/>
                  <a:pt x="1583141" y="655092"/>
                </a:cubicBezTo>
                <a:cubicBezTo>
                  <a:pt x="1559900" y="662839"/>
                  <a:pt x="1538925" y="677583"/>
                  <a:pt x="1514902" y="682388"/>
                </a:cubicBezTo>
                <a:cubicBezTo>
                  <a:pt x="1470070" y="691354"/>
                  <a:pt x="1423917" y="691486"/>
                  <a:pt x="1378424" y="696035"/>
                </a:cubicBezTo>
                <a:cubicBezTo>
                  <a:pt x="943345" y="841065"/>
                  <a:pt x="1391443" y="696332"/>
                  <a:pt x="95535" y="723331"/>
                </a:cubicBezTo>
                <a:cubicBezTo>
                  <a:pt x="72343" y="723814"/>
                  <a:pt x="50260" y="733698"/>
                  <a:pt x="27296" y="736979"/>
                </a:cubicBezTo>
                <a:cubicBezTo>
                  <a:pt x="18289" y="738266"/>
                  <a:pt x="9099" y="736979"/>
                  <a:pt x="0" y="736979"/>
                </a:cubicBezTo>
              </a:path>
            </a:pathLst>
          </a:custGeom>
          <a:noFill/>
          <a:ln w="38160">
            <a:solidFill>
              <a:srgbClr val="005EAC"/>
            </a:solidFill>
            <a:miter lim="800000"/>
            <a:headEnd/>
            <a:tailEnd/>
          </a:ln>
          <a:effectLst>
            <a:outerShdw dist="23040" dir="5400000" algn="ctr" rotWithShape="0">
              <a:srgbClr val="000000">
                <a:alpha val="35036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7429500" y="2500313"/>
            <a:ext cx="1143000" cy="500062"/>
          </a:xfrm>
          <a:prstGeom prst="wedgeRoundRectCallout">
            <a:avLst>
              <a:gd name="adj1" fmla="val -83782"/>
              <a:gd name="adj2" fmla="val -126352"/>
              <a:gd name="adj3" fmla="val 16667"/>
            </a:avLst>
          </a:prstGeom>
          <a:solidFill>
            <a:srgbClr val="D5FFFE"/>
          </a:solidFill>
          <a:ln w="25560">
            <a:solidFill>
              <a:srgbClr val="00437D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5A58"/>
                </a:solidFill>
              </a:rPr>
              <a:t>исток</a:t>
            </a:r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5143500" y="2571750"/>
            <a:ext cx="1143000" cy="500063"/>
          </a:xfrm>
          <a:prstGeom prst="wedgeRoundRectCallout">
            <a:avLst>
              <a:gd name="adj1" fmla="val -83782"/>
              <a:gd name="adj2" fmla="val -126352"/>
              <a:gd name="adj3" fmla="val 16667"/>
            </a:avLst>
          </a:prstGeom>
          <a:solidFill>
            <a:srgbClr val="D5FFFE"/>
          </a:solidFill>
          <a:ln w="25560">
            <a:solidFill>
              <a:srgbClr val="00437D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005A58"/>
                </a:solidFill>
              </a:rPr>
              <a:t>исток</a:t>
            </a:r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7215188" y="3929063"/>
            <a:ext cx="1143000" cy="500062"/>
          </a:xfrm>
          <a:prstGeom prst="wedgeRoundRectCallout">
            <a:avLst>
              <a:gd name="adj1" fmla="val -83782"/>
              <a:gd name="adj2" fmla="val -126352"/>
              <a:gd name="adj3" fmla="val 16667"/>
            </a:avLst>
          </a:prstGeom>
          <a:solidFill>
            <a:srgbClr val="D5FFFE"/>
          </a:solidFill>
          <a:ln w="25560">
            <a:solidFill>
              <a:srgbClr val="00437D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5A58"/>
                </a:solidFill>
              </a:rPr>
              <a:t>исток</a:t>
            </a:r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1428750" y="4714875"/>
            <a:ext cx="1285875" cy="642938"/>
          </a:xfrm>
          <a:prstGeom prst="wedgeRoundRectCallout">
            <a:avLst>
              <a:gd name="adj1" fmla="val -20833"/>
              <a:gd name="adj2" fmla="val 176755"/>
              <a:gd name="adj3" fmla="val 16667"/>
            </a:avLst>
          </a:prstGeom>
          <a:solidFill>
            <a:srgbClr val="D5FFFE"/>
          </a:solidFill>
          <a:ln w="25560">
            <a:solidFill>
              <a:srgbClr val="00437D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5A58"/>
                </a:solidFill>
              </a:rPr>
              <a:t>устье</a:t>
            </a:r>
          </a:p>
        </p:txBody>
      </p:sp>
      <p:sp>
        <p:nvSpPr>
          <p:cNvPr id="7189" name="AutoShape 21"/>
          <p:cNvSpPr>
            <a:spLocks noChangeArrowheads="1"/>
          </p:cNvSpPr>
          <p:nvPr/>
        </p:nvSpPr>
        <p:spPr bwMode="auto">
          <a:xfrm>
            <a:off x="2857500" y="2857500"/>
            <a:ext cx="1143000" cy="500063"/>
          </a:xfrm>
          <a:prstGeom prst="wedgeRoundRectCallout">
            <a:avLst>
              <a:gd name="adj1" fmla="val 112560"/>
              <a:gd name="adj2" fmla="val 172093"/>
              <a:gd name="adj3" fmla="val 16667"/>
            </a:avLst>
          </a:prstGeom>
          <a:solidFill>
            <a:srgbClr val="D5FFFE"/>
          </a:solidFill>
          <a:ln w="25560">
            <a:solidFill>
              <a:srgbClr val="00437D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005A58"/>
                </a:solidFill>
              </a:rPr>
              <a:t>устье</a:t>
            </a: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>
            <a:off x="5000625" y="4857750"/>
            <a:ext cx="1571625" cy="428625"/>
          </a:xfrm>
          <a:prstGeom prst="wedgeRoundRectCallout">
            <a:avLst>
              <a:gd name="adj1" fmla="val -20301"/>
              <a:gd name="adj2" fmla="val -203681"/>
              <a:gd name="adj3" fmla="val 16667"/>
            </a:avLst>
          </a:prstGeom>
          <a:solidFill>
            <a:srgbClr val="D5FFFE"/>
          </a:solidFill>
          <a:ln w="25560">
            <a:solidFill>
              <a:srgbClr val="00437D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5A58"/>
                </a:solidFill>
              </a:rPr>
              <a:t>приток</a:t>
            </a:r>
          </a:p>
        </p:txBody>
      </p: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4214813" y="5572125"/>
            <a:ext cx="1643062" cy="509588"/>
          </a:xfrm>
          <a:prstGeom prst="wedgeRoundRectCallout">
            <a:avLst>
              <a:gd name="adj1" fmla="val -19514"/>
              <a:gd name="adj2" fmla="val -570449"/>
              <a:gd name="adj3" fmla="val 16667"/>
            </a:avLst>
          </a:prstGeom>
          <a:solidFill>
            <a:srgbClr val="D5FFFE"/>
          </a:solidFill>
          <a:ln w="25560">
            <a:solidFill>
              <a:srgbClr val="00437D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5A58"/>
                </a:solidFill>
              </a:rPr>
              <a:t>приток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6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3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27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5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39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7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51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9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63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9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1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75" dur="1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1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2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83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87" dur="1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3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5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repl">
                                        <p:cTn id="99" dur="1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animBg="1"/>
      <p:bldP spid="71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857232"/>
            <a:ext cx="6072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Режим реки?</a:t>
            </a:r>
            <a:endParaRPr lang="ru-RU" sz="5400" dirty="0"/>
          </a:p>
        </p:txBody>
      </p:sp>
      <p:pic>
        <p:nvPicPr>
          <p:cNvPr id="3" name="Рисунок 2" descr="C:\Users\user\Desktop\кружки\ФТОСТУДИЯ 2016-17\2017\диана\фотокружок\цветы\IMG-20180811-WA000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357290" y="1785926"/>
            <a:ext cx="6000791" cy="49292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Осень</a:t>
            </a:r>
            <a:endParaRPr lang="ru-RU" i="1" dirty="0"/>
          </a:p>
        </p:txBody>
      </p:sp>
      <p:pic>
        <p:nvPicPr>
          <p:cNvPr id="4" name="Содержимое 3" descr="C:\Users\user\Desktop\кружки\ФТОСТУДИЯ 2016-17\2017\диана\фотокружок\природа\IMG_20180905_19132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596" y="1428736"/>
            <a:ext cx="8215370" cy="5000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Зима</a:t>
            </a:r>
            <a:endParaRPr lang="ru-RU" i="1" dirty="0"/>
          </a:p>
        </p:txBody>
      </p:sp>
      <p:pic>
        <p:nvPicPr>
          <p:cNvPr id="4" name="Содержимое 3" descr="C:\Users\user\Desktop\фото все,все\архив\сибирские мотивы 18\СИБИРСКИЕ МОТИВЫ 2018\Саликов\в Новотроицке зима\Иртыш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8572560" cy="50006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227</Words>
  <Application>Microsoft Office PowerPoint</Application>
  <PresentationFormat>Экран (4:3)</PresentationFormat>
  <Paragraphs>62</Paragraphs>
  <Slides>18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Осень</vt:lpstr>
      <vt:lpstr>Зима</vt:lpstr>
      <vt:lpstr>Слайд 10</vt:lpstr>
      <vt:lpstr>Лето</vt:lpstr>
      <vt:lpstr>Слайд 12</vt:lpstr>
      <vt:lpstr>Слайд 13</vt:lpstr>
      <vt:lpstr>План описания реки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2019-03-23T08:36:13Z</dcterms:created>
  <dcterms:modified xsi:type="dcterms:W3CDTF">2020-01-08T05:05:00Z</dcterms:modified>
</cp:coreProperties>
</file>