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136C-9B38-4B65-AD25-1A9400EEB02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FDDFD-0386-4138-BD40-3C35A9F4D2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G:\&#1044;&#1044;&#1058;%20&#1044;&#1040;&#1056;\&#1057;&#1077;&#1082;&#1088;&#1077;&#1090;&#1099;%20&#1084;&#1072;&#1083;&#1072;&#1093;&#1080;&#1090;&#1086;&#1074;&#1086;&#1081;%20&#1096;&#1082;&#1072;&#1090;&#1091;&#1083;&#1082;&#1080;\&#1042;&#1089;&#1090;&#1091;&#1087;&#1083;&#1077;&#1085;&#1080;&#1077;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44;&#1044;&#1058;%20&#1044;&#1040;&#1056;\&#1057;&#1077;&#1082;&#1088;&#1077;&#1090;&#1099;%20&#1084;&#1072;&#1083;&#1072;&#1093;&#1080;&#1090;&#1086;&#1074;&#1086;&#1081;%20&#1096;&#1082;&#1072;&#1090;&#1091;&#1083;&#1082;&#1080;\&#1050;&#1085;&#1080;&#1075;&#1072;%20&#1092;&#1080;&#1085;&#1072;&#1083;%20&#1080;%20&#1085;&#1072;&#1095;&#1072;&#1083;&#1086;.mo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44;&#1044;&#1058;%20&#1044;&#1040;&#1056;\&#1057;&#1077;&#1082;&#1088;&#1077;&#1090;&#1099;%20&#1084;&#1072;&#1083;&#1072;&#1093;&#1080;&#1090;&#1086;&#1074;&#1086;&#1081;%20&#1096;&#1082;&#1072;&#1090;&#1091;&#1083;&#1082;&#1080;\&#1053;&#1072;&#1095;&#1072;&#1083;&#1086;%20&#1082;&#1085;&#1080;&#1075;&#1072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44;&#1044;&#1058;%20&#1044;&#1040;&#1056;\&#1057;&#1077;&#1082;&#1088;&#1077;&#1090;&#1099;%20&#1084;&#1072;&#1083;&#1072;&#1093;&#1080;&#1090;&#1086;&#1074;&#1086;&#1081;%20&#1096;&#1082;&#1072;&#1090;&#1091;&#1083;&#1082;&#1080;\&#1057;&#1077;&#1088;%20&#1082;&#1086;&#1087;&#1099;&#1090;&#1094;&#1077;%20&#1087;&#1088;&#1077;&#1079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44;&#1044;&#1058;%20&#1044;&#1040;&#1056;\&#1057;&#1077;&#1082;&#1088;&#1077;&#1090;&#1099;%20&#1084;&#1072;&#1083;&#1072;&#1093;&#1080;&#1090;&#1086;&#1074;&#1086;&#1081;%20&#1096;&#1082;&#1072;&#1090;&#1091;&#1083;&#1082;&#1080;\01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ступлени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ДДТ ДАР\Секреты малахитовой шкатулки\артель солеваров.jpg"/>
          <p:cNvPicPr>
            <a:picLocks noChangeAspect="1" noChangeArrowheads="1"/>
          </p:cNvPicPr>
          <p:nvPr/>
        </p:nvPicPr>
        <p:blipFill>
          <a:blip r:embed="rId2" cstate="print"/>
          <a:srcRect r="11413" b="11600"/>
          <a:stretch>
            <a:fillRect/>
          </a:stretch>
        </p:blipFill>
        <p:spPr bwMode="auto">
          <a:xfrm>
            <a:off x="539552" y="0"/>
            <a:ext cx="8100391" cy="3789040"/>
          </a:xfrm>
          <a:prstGeom prst="rect">
            <a:avLst/>
          </a:prstGeom>
          <a:noFill/>
        </p:spPr>
      </p:pic>
      <p:pic>
        <p:nvPicPr>
          <p:cNvPr id="6147" name="Picture 3" descr="G:\ДДТ ДАР\Секреты малахитовой шкатулки\артель солеваров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0660" y="3366525"/>
            <a:ext cx="4989612" cy="349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ДДТ ДАР\Секреты малахитовой шкатулки\rfjMEa1rXVpWSQXkpcej0l_iwc_sySKLEKWJlD7sOeq1iD2rvMh_JU6pMY82rDClfnG3pDBslQ8USKBW4tYHC4mMqAEMn70Otg0A0BHgtlJe4xUqrAxS-tEgXFAfGUme4Rz4jnoIayWLfLS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992888" cy="59946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ДДТ ДАР\Секреты малахитовой шкатулки\post-34614-0-76659800-15099766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836712"/>
            <a:ext cx="9143999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ДТ ДАР\Секреты малахитовой шкатулки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127280"/>
            <a:ext cx="4860032" cy="2730720"/>
          </a:xfrm>
          <a:prstGeom prst="rect">
            <a:avLst/>
          </a:prstGeom>
          <a:noFill/>
        </p:spPr>
      </p:pic>
      <p:pic>
        <p:nvPicPr>
          <p:cNvPr id="1027" name="Picture 3" descr="G:\ДДТ ДАР\Секреты малахитовой шкатулки\DrdWrPrWkAANqY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755572"/>
          </a:xfrm>
          <a:prstGeom prst="rect">
            <a:avLst/>
          </a:prstGeom>
          <a:noFill/>
        </p:spPr>
      </p:pic>
      <p:pic>
        <p:nvPicPr>
          <p:cNvPr id="1028" name="Picture 4" descr="G:\ДДТ ДАР\Секреты малахитовой шкатулки\samotsvety-ura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4497184" cy="2996951"/>
          </a:xfrm>
          <a:prstGeom prst="rect">
            <a:avLst/>
          </a:prstGeom>
          <a:noFill/>
        </p:spPr>
      </p:pic>
      <p:pic>
        <p:nvPicPr>
          <p:cNvPr id="1029" name="Picture 5" descr="G:\ДДТ ДАР\Секреты малахитовой шкатулки\s1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13398"/>
            <a:ext cx="4396537" cy="3044602"/>
          </a:xfrm>
          <a:prstGeom prst="rect">
            <a:avLst/>
          </a:prstGeom>
          <a:noFill/>
        </p:spPr>
      </p:pic>
      <p:pic>
        <p:nvPicPr>
          <p:cNvPr id="1031" name="Picture 7" descr="G:\ДДТ ДАР\Секреты малахитовой шкатулки\дерево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1844824"/>
            <a:ext cx="4176464" cy="3132944"/>
          </a:xfrm>
          <a:prstGeom prst="rect">
            <a:avLst/>
          </a:prstGeom>
          <a:noFill/>
        </p:spPr>
      </p:pic>
      <p:pic>
        <p:nvPicPr>
          <p:cNvPr id="1032" name="Picture 8" descr="G:\ДДТ ДАР\Секреты малахитовой шкатулки\ящерк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132856"/>
            <a:ext cx="3268448" cy="2304256"/>
          </a:xfrm>
          <a:prstGeom prst="rect">
            <a:avLst/>
          </a:prstGeom>
          <a:noFill/>
        </p:spPr>
      </p:pic>
      <p:pic>
        <p:nvPicPr>
          <p:cNvPr id="1033" name="Picture 9" descr="G:\ДДТ ДАР\Секреты малахитовой шкатулки\Виноград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1652" y="2420888"/>
            <a:ext cx="3132348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нига финал и начало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ДТ ДАР\Секреты малахитовой шкатулки\1173834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ачало книг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ДДТ ДАР\Секреты малахитовой шкатулки\камни\malah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988840"/>
            <a:ext cx="3429000" cy="2527300"/>
          </a:xfrm>
          <a:prstGeom prst="rect">
            <a:avLst/>
          </a:prstGeom>
          <a:noFill/>
        </p:spPr>
      </p:pic>
      <p:pic>
        <p:nvPicPr>
          <p:cNvPr id="2051" name="Picture 3" descr="G:\ДДТ ДАР\Секреты малахитовой шкатулки\камни\алмаз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1545" y="0"/>
            <a:ext cx="3302455" cy="2196133"/>
          </a:xfrm>
          <a:prstGeom prst="rect">
            <a:avLst/>
          </a:prstGeom>
          <a:noFill/>
        </p:spPr>
      </p:pic>
      <p:pic>
        <p:nvPicPr>
          <p:cNvPr id="2052" name="Picture 4" descr="G:\ДДТ ДАР\Секреты малахитовой шкатулки\камни\istockphoto-505865302-612x6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077072"/>
            <a:ext cx="2664296" cy="2120099"/>
          </a:xfrm>
          <a:prstGeom prst="rect">
            <a:avLst/>
          </a:prstGeom>
          <a:noFill/>
        </p:spPr>
      </p:pic>
      <p:pic>
        <p:nvPicPr>
          <p:cNvPr id="2053" name="Picture 5" descr="G:\ДДТ ДАР\Секреты малахитовой шкатулки\камни\Fotolia_22331077_Subscription_XL-590x3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3000112" cy="1728879"/>
          </a:xfrm>
          <a:prstGeom prst="rect">
            <a:avLst/>
          </a:prstGeom>
          <a:noFill/>
        </p:spPr>
      </p:pic>
      <p:pic>
        <p:nvPicPr>
          <p:cNvPr id="2054" name="Picture 6" descr="G:\ДДТ ДАР\Секреты малахитовой шкатулки\камни\Dioptase-1320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212976"/>
            <a:ext cx="1944216" cy="277281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63888" y="436510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Малахит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1844824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Орлец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04248" y="2060848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Алмаз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55576" y="594928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Изумруд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60232" y="5949280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Яшма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ДДТ ДАР\Секреты малахитовой шкатулки\Таблица минералы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8640"/>
            <a:ext cx="9144000" cy="6468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ДДТ ДАР\Секреты малахитовой шкатулки\Таблица минералы 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93"/>
            <a:ext cx="9144000" cy="6471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ер копытце през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ДДТ ДАР\Секреты малахитовой шкатулки\камень сол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5</Words>
  <Application>Microsoft Office PowerPoint</Application>
  <PresentationFormat>Экран (4:3)</PresentationFormat>
  <Paragraphs>5</Paragraphs>
  <Slides>14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15</cp:revision>
  <dcterms:created xsi:type="dcterms:W3CDTF">2020-03-16T09:34:34Z</dcterms:created>
  <dcterms:modified xsi:type="dcterms:W3CDTF">2020-03-17T04:59:25Z</dcterms:modified>
</cp:coreProperties>
</file>