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29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9" r:id="rId22"/>
    <p:sldId id="277" r:id="rId23"/>
    <p:sldId id="278" r:id="rId24"/>
    <p:sldId id="280" r:id="rId25"/>
    <p:sldId id="281" r:id="rId26"/>
    <p:sldId id="282" r:id="rId27"/>
    <p:sldId id="283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26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1B39C2-3664-4FB4-872A-BB18A16BA71C}" type="datetimeFigureOut">
              <a:rPr lang="ru-RU" smtClean="0"/>
              <a:t>27.03.2022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411CEB-D18B-48A8-A203-3790A25BE4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85901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010400" y="2052960"/>
            <a:ext cx="1981200" cy="1828800"/>
          </a:xfrm>
        </p:spPr>
        <p:txBody>
          <a:bodyPr anchor="ctr">
            <a:normAutofit/>
          </a:bodyPr>
          <a:lstStyle>
            <a:lvl1pPr marL="0" indent="0" algn="l">
              <a:buNone/>
              <a:defRPr sz="19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27.03.2022</a:t>
            </a:fld>
            <a:endParaRPr lang="ru-RU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57200" y="2052960"/>
            <a:ext cx="6324600" cy="182880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52400" y="147319"/>
            <a:ext cx="6705600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47319"/>
            <a:ext cx="1956046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62800" y="274638"/>
            <a:ext cx="1676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62799" y="2892277"/>
            <a:ext cx="1600201" cy="1645920"/>
          </a:xfrm>
        </p:spPr>
        <p:txBody>
          <a:bodyPr anchor="ctr"/>
          <a:lstStyle>
            <a:lvl1pPr marL="0" indent="0">
              <a:buNone/>
              <a:defRPr sz="2000">
                <a:solidFill>
                  <a:schemeClr val="bg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27.03.2022</a:t>
            </a:fld>
            <a:endParaRPr lang="ru-RU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81000" y="2892277"/>
            <a:ext cx="6324600" cy="164592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22438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399"/>
            <a:ext cx="4040188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399"/>
            <a:ext cx="4041775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27.03.2022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27.03.2022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50919"/>
            <a:ext cx="8831802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27.03.2022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152400" y="152400"/>
            <a:ext cx="6705600" cy="6553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304800"/>
            <a:ext cx="5867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59752" y="2130552"/>
            <a:ext cx="1673352" cy="2816352"/>
          </a:xfrm>
        </p:spPr>
        <p:txBody>
          <a:bodyPr tIns="0"/>
          <a:lstStyle>
            <a:lvl1pPr marL="0" indent="0"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7159752" y="457200"/>
            <a:ext cx="1675660" cy="1673352"/>
          </a:xfrm>
        </p:spPr>
        <p:txBody>
          <a:bodyPr anchor="b"/>
          <a:lstStyle>
            <a:lvl1pPr algn="l">
              <a:defRPr sz="2000" spc="15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" y="152400"/>
            <a:ext cx="6705600" cy="6553200"/>
          </a:xfrm>
        </p:spPr>
        <p:txBody>
          <a:bodyPr anchor="ctr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62800" y="2133600"/>
            <a:ext cx="1676400" cy="2971800"/>
          </a:xfrm>
        </p:spPr>
        <p:txBody>
          <a:bodyPr tIns="0"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162800" y="460248"/>
            <a:ext cx="1676400" cy="1673352"/>
          </a:xfrm>
        </p:spPr>
        <p:txBody>
          <a:bodyPr anchor="b"/>
          <a:lstStyle>
            <a:lvl1pPr algn="l">
              <a:defRPr sz="2000" spc="15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52400" y="1634971"/>
            <a:ext cx="8831802" cy="504547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399" y="152400"/>
            <a:ext cx="8814047" cy="134644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355847"/>
            <a:ext cx="8381260" cy="10543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0999" y="1719071"/>
            <a:ext cx="8407893" cy="4407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70888" y="6356350"/>
            <a:ext cx="2133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27.03.2022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48000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34680" y="6355080"/>
            <a:ext cx="582966" cy="274320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200" kern="1200" cap="all" spc="200" baseline="0">
          <a:ln>
            <a:noFill/>
          </a:ln>
          <a:solidFill>
            <a:schemeClr val="bg1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"/>
        <a:defRPr sz="2000" kern="1200" spc="150" baseline="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800" kern="1200" spc="100" baseline="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600" kern="1200" spc="100" baseline="0">
          <a:solidFill>
            <a:schemeClr val="tx2"/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buClr>
          <a:schemeClr val="accent4"/>
        </a:buClr>
        <a:buFont typeface="Wingdings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spcBef>
          <a:spcPct val="20000"/>
        </a:spcBef>
        <a:buClr>
          <a:schemeClr val="accent6"/>
        </a:buClr>
        <a:buFont typeface="Wingdings" pitchFamily="2" charset="2"/>
        <a:buChar char="§"/>
        <a:defRPr sz="1300" kern="1200" spc="100" baseline="0">
          <a:solidFill>
            <a:schemeClr val="tx2"/>
          </a:solidFill>
          <a:latin typeface="+mn-lt"/>
          <a:ea typeface="+mn-ea"/>
          <a:cs typeface="+mn-cs"/>
        </a:defRPr>
      </a:lvl5pPr>
      <a:lvl6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182880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5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Qui</a:t>
            </a:r>
            <a:r>
              <a:rPr lang="en-US" dirty="0"/>
              <a:t>z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Famous people and </a:t>
            </a:r>
            <a:r>
              <a:rPr lang="en-US" dirty="0" err="1" smtClean="0"/>
              <a:t>Kovrov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04153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6600" dirty="0" smtClean="0"/>
              <a:t>А</a:t>
            </a:r>
            <a:r>
              <a:rPr lang="ru-RU" sz="6600" dirty="0" smtClean="0"/>
              <a:t>)№1</a:t>
            </a:r>
            <a:endParaRPr lang="ru-RU" sz="6600" dirty="0" smtClean="0"/>
          </a:p>
          <a:p>
            <a:r>
              <a:rPr lang="ru-RU" sz="6600" dirty="0"/>
              <a:t>В</a:t>
            </a:r>
            <a:r>
              <a:rPr lang="ru-RU" sz="6600" dirty="0" smtClean="0"/>
              <a:t>)№21</a:t>
            </a:r>
            <a:endParaRPr lang="ru-RU" sz="6600" dirty="0" smtClean="0"/>
          </a:p>
          <a:p>
            <a:r>
              <a:rPr lang="ru-RU" sz="6600" dirty="0"/>
              <a:t>С</a:t>
            </a:r>
            <a:r>
              <a:rPr lang="ru-RU" sz="6600" dirty="0" smtClean="0"/>
              <a:t>)№23</a:t>
            </a:r>
            <a:endParaRPr lang="ru-RU" sz="66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 smtClean="0"/>
              <a:t>3.</a:t>
            </a:r>
            <a:r>
              <a:rPr lang="en-US" sz="2800" dirty="0" smtClean="0"/>
              <a:t>What school in </a:t>
            </a:r>
            <a:r>
              <a:rPr lang="en-US" sz="2800" dirty="0" err="1" smtClean="0"/>
              <a:t>Kovrov</a:t>
            </a:r>
            <a:r>
              <a:rPr lang="en-US" sz="2800" dirty="0" smtClean="0"/>
              <a:t> has the name of Ustinov D.F</a:t>
            </a:r>
            <a:r>
              <a:rPr lang="ru-RU" sz="2800" dirty="0" smtClean="0"/>
              <a:t>?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20598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5400" dirty="0"/>
              <a:t>C</a:t>
            </a:r>
            <a:r>
              <a:rPr lang="ru-RU" sz="5400" dirty="0" smtClean="0"/>
              <a:t>)</a:t>
            </a:r>
            <a:r>
              <a:rPr lang="en-US" sz="5400" dirty="0" smtClean="0"/>
              <a:t>in Samara</a:t>
            </a:r>
            <a:endParaRPr lang="ru-RU" sz="5400" dirty="0" smtClean="0"/>
          </a:p>
          <a:p>
            <a:r>
              <a:rPr lang="en-US" sz="5400" dirty="0"/>
              <a:t>B</a:t>
            </a:r>
            <a:r>
              <a:rPr lang="ru-RU" sz="5400" dirty="0" smtClean="0"/>
              <a:t>)</a:t>
            </a:r>
            <a:r>
              <a:rPr lang="en-US" sz="5400" dirty="0" smtClean="0"/>
              <a:t>trolleybus</a:t>
            </a:r>
            <a:endParaRPr lang="ru-RU" sz="5400" dirty="0" smtClean="0"/>
          </a:p>
          <a:p>
            <a:r>
              <a:rPr lang="en-US" sz="5400" dirty="0" smtClean="0"/>
              <a:t>C</a:t>
            </a:r>
            <a:r>
              <a:rPr lang="ru-RU" sz="5400" dirty="0" smtClean="0"/>
              <a:t>)№23</a:t>
            </a:r>
            <a:endParaRPr lang="ru-RU" sz="54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answers</a:t>
            </a:r>
            <a:r>
              <a:rPr lang="ru-RU" dirty="0" smtClean="0"/>
              <a:t>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01013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1628800"/>
            <a:ext cx="4392488" cy="4896544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№ 3  </a:t>
            </a:r>
            <a:r>
              <a:rPr lang="en-US" dirty="0" err="1" smtClean="0"/>
              <a:t>Golitsyn</a:t>
            </a:r>
            <a:r>
              <a:rPr lang="en-US" dirty="0" smtClean="0"/>
              <a:t> S.M.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70153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5400" dirty="0" smtClean="0"/>
              <a:t>А)</a:t>
            </a:r>
            <a:r>
              <a:rPr lang="en-US" sz="5400" dirty="0" smtClean="0"/>
              <a:t>memory</a:t>
            </a:r>
            <a:endParaRPr lang="ru-RU" sz="5400" dirty="0" smtClean="0"/>
          </a:p>
          <a:p>
            <a:r>
              <a:rPr lang="en-US" sz="5400" dirty="0"/>
              <a:t>B</a:t>
            </a:r>
            <a:r>
              <a:rPr lang="ru-RU" sz="5400" dirty="0" smtClean="0"/>
              <a:t>)</a:t>
            </a:r>
            <a:r>
              <a:rPr lang="en-US" sz="5400" dirty="0" smtClean="0"/>
              <a:t>poem</a:t>
            </a:r>
            <a:endParaRPr lang="ru-RU" sz="5400" dirty="0" smtClean="0"/>
          </a:p>
          <a:p>
            <a:r>
              <a:rPr lang="en-US" sz="5400" dirty="0"/>
              <a:t>C</a:t>
            </a:r>
            <a:r>
              <a:rPr lang="ru-RU" sz="5400" dirty="0" smtClean="0"/>
              <a:t>)</a:t>
            </a:r>
            <a:r>
              <a:rPr lang="en-US" sz="5400" dirty="0" smtClean="0"/>
              <a:t>play</a:t>
            </a:r>
            <a:endParaRPr lang="ru-RU" sz="54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1. </a:t>
            </a:r>
            <a:r>
              <a:rPr lang="en-US" dirty="0" smtClean="0"/>
              <a:t>He was a writer. In what genre did he write</a:t>
            </a:r>
            <a:r>
              <a:rPr lang="ru-RU" dirty="0" smtClean="0"/>
              <a:t>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78661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6600" dirty="0" smtClean="0"/>
              <a:t>А)</a:t>
            </a:r>
            <a:r>
              <a:rPr lang="en-US" sz="6600" dirty="0" err="1" smtClean="0"/>
              <a:t>Lubets</a:t>
            </a:r>
            <a:endParaRPr lang="ru-RU" sz="6600" dirty="0" smtClean="0"/>
          </a:p>
          <a:p>
            <a:r>
              <a:rPr lang="en-US" sz="6600" dirty="0"/>
              <a:t>B</a:t>
            </a:r>
            <a:r>
              <a:rPr lang="ru-RU" sz="6600" dirty="0" smtClean="0"/>
              <a:t>)</a:t>
            </a:r>
            <a:r>
              <a:rPr lang="en-US" sz="6600" dirty="0" err="1" smtClean="0"/>
              <a:t>Glebovo</a:t>
            </a:r>
            <a:endParaRPr lang="ru-RU" sz="6600" dirty="0" smtClean="0"/>
          </a:p>
          <a:p>
            <a:r>
              <a:rPr lang="en-US" sz="6600" dirty="0"/>
              <a:t>C</a:t>
            </a:r>
            <a:r>
              <a:rPr lang="ru-RU" sz="6600" dirty="0" smtClean="0"/>
              <a:t>)</a:t>
            </a:r>
            <a:r>
              <a:rPr lang="en-US" sz="6600" dirty="0" err="1" smtClean="0"/>
              <a:t>Gridino</a:t>
            </a:r>
            <a:endParaRPr lang="ru-RU" sz="66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2. </a:t>
            </a:r>
            <a:r>
              <a:rPr lang="en-US" dirty="0" smtClean="0"/>
              <a:t>He spent summer in the village in </a:t>
            </a:r>
            <a:r>
              <a:rPr lang="en-US" dirty="0" err="1" smtClean="0"/>
              <a:t>Kovrov</a:t>
            </a:r>
            <a:r>
              <a:rPr lang="en-US" dirty="0" smtClean="0"/>
              <a:t>. What village was this</a:t>
            </a:r>
            <a:r>
              <a:rPr lang="ru-RU" dirty="0" smtClean="0"/>
              <a:t>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88589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sz="6600" dirty="0" smtClean="0"/>
              <a:t>А)</a:t>
            </a:r>
            <a:r>
              <a:rPr lang="en-US" sz="6600" dirty="0" smtClean="0"/>
              <a:t>topographer-engineer</a:t>
            </a:r>
            <a:endParaRPr lang="ru-RU" sz="6600" dirty="0" smtClean="0"/>
          </a:p>
          <a:p>
            <a:r>
              <a:rPr lang="en-US" sz="6600" dirty="0"/>
              <a:t>B</a:t>
            </a:r>
            <a:r>
              <a:rPr lang="ru-RU" sz="6600" dirty="0" smtClean="0"/>
              <a:t>)</a:t>
            </a:r>
            <a:r>
              <a:rPr lang="en-US" sz="6600" dirty="0" smtClean="0"/>
              <a:t>teacher</a:t>
            </a:r>
            <a:endParaRPr lang="ru-RU" sz="6600" dirty="0" smtClean="0"/>
          </a:p>
          <a:p>
            <a:r>
              <a:rPr lang="en-US" sz="6600" dirty="0"/>
              <a:t>C</a:t>
            </a:r>
            <a:r>
              <a:rPr lang="ru-RU" sz="6600" dirty="0" smtClean="0"/>
              <a:t>)</a:t>
            </a:r>
            <a:r>
              <a:rPr lang="en-US" sz="6600" dirty="0" smtClean="0"/>
              <a:t>doctor</a:t>
            </a:r>
            <a:endParaRPr lang="ru-RU" sz="66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3. </a:t>
            </a:r>
            <a:r>
              <a:rPr lang="en-US" dirty="0" smtClean="0"/>
              <a:t>What profession helped him to write works</a:t>
            </a:r>
            <a:r>
              <a:rPr lang="ru-RU" dirty="0" smtClean="0"/>
              <a:t>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01062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5400" dirty="0"/>
              <a:t>A</a:t>
            </a:r>
            <a:r>
              <a:rPr lang="ru-RU" sz="5400" dirty="0" smtClean="0"/>
              <a:t>)</a:t>
            </a:r>
            <a:r>
              <a:rPr lang="en-US" sz="5400" dirty="0" smtClean="0"/>
              <a:t>memory</a:t>
            </a:r>
            <a:endParaRPr lang="ru-RU" sz="5400" dirty="0" smtClean="0"/>
          </a:p>
          <a:p>
            <a:r>
              <a:rPr lang="en-US" sz="5400" dirty="0" smtClean="0"/>
              <a:t>A</a:t>
            </a:r>
            <a:r>
              <a:rPr lang="ru-RU" sz="5400" dirty="0" smtClean="0"/>
              <a:t>)</a:t>
            </a:r>
            <a:r>
              <a:rPr lang="en-US" sz="5400" dirty="0" err="1" smtClean="0"/>
              <a:t>Lubets</a:t>
            </a:r>
            <a:endParaRPr lang="ru-RU" sz="5400" dirty="0" smtClean="0"/>
          </a:p>
          <a:p>
            <a:r>
              <a:rPr lang="en-US" sz="5400" dirty="0"/>
              <a:t>A</a:t>
            </a:r>
            <a:r>
              <a:rPr lang="ru-RU" sz="5400" dirty="0" smtClean="0"/>
              <a:t>)</a:t>
            </a:r>
            <a:r>
              <a:rPr lang="en-US" sz="5400" dirty="0" smtClean="0"/>
              <a:t>topographer-engineer</a:t>
            </a:r>
            <a:endParaRPr lang="ru-RU" sz="54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answers</a:t>
            </a:r>
            <a:r>
              <a:rPr lang="ru-RU" dirty="0" smtClean="0"/>
              <a:t>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3101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1250" y="1628800"/>
            <a:ext cx="4406900" cy="4896543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 smtClean="0"/>
              <a:t>№ 4  </a:t>
            </a:r>
            <a:r>
              <a:rPr lang="en-US" sz="2400" dirty="0" err="1" smtClean="0"/>
              <a:t>M.V.Jordansky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13490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5400" dirty="0" smtClean="0"/>
              <a:t>А)</a:t>
            </a:r>
            <a:r>
              <a:rPr lang="en-US" sz="5400" dirty="0" smtClean="0"/>
              <a:t>in </a:t>
            </a:r>
            <a:r>
              <a:rPr lang="en-US" sz="5400" dirty="0" err="1" smtClean="0"/>
              <a:t>Kovrov</a:t>
            </a:r>
            <a:endParaRPr lang="ru-RU" sz="5400" dirty="0" smtClean="0"/>
          </a:p>
          <a:p>
            <a:r>
              <a:rPr lang="en-US" sz="5400" dirty="0"/>
              <a:t>B</a:t>
            </a:r>
            <a:r>
              <a:rPr lang="ru-RU" sz="5400" dirty="0" smtClean="0"/>
              <a:t>)</a:t>
            </a:r>
            <a:r>
              <a:rPr lang="en-US" sz="5400" dirty="0" smtClean="0"/>
              <a:t>in Vladimir</a:t>
            </a:r>
            <a:endParaRPr lang="ru-RU" sz="5400" dirty="0" smtClean="0"/>
          </a:p>
          <a:p>
            <a:r>
              <a:rPr lang="en-US" sz="5400" dirty="0"/>
              <a:t>C</a:t>
            </a:r>
            <a:r>
              <a:rPr lang="ru-RU" sz="5400" dirty="0" smtClean="0"/>
              <a:t>)</a:t>
            </a:r>
            <a:r>
              <a:rPr lang="en-US" sz="5400" dirty="0" smtClean="0"/>
              <a:t>in </a:t>
            </a:r>
            <a:r>
              <a:rPr lang="en-US" sz="5400" dirty="0" err="1" smtClean="0"/>
              <a:t>Pokrov</a:t>
            </a:r>
            <a:endParaRPr lang="ru-RU" sz="54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1. </a:t>
            </a:r>
            <a:r>
              <a:rPr lang="en-US" dirty="0" smtClean="0"/>
              <a:t>Where was he born</a:t>
            </a:r>
            <a:r>
              <a:rPr lang="ru-RU" dirty="0" smtClean="0"/>
              <a:t>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66261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800" dirty="0" smtClean="0"/>
              <a:t>А)</a:t>
            </a:r>
            <a:r>
              <a:rPr lang="en-US" sz="4800" dirty="0" smtClean="0"/>
              <a:t>H</a:t>
            </a:r>
            <a:r>
              <a:rPr lang="en-US" sz="4800" dirty="0" smtClean="0"/>
              <a:t>ouse of culture</a:t>
            </a:r>
            <a:endParaRPr lang="ru-RU" sz="4800" dirty="0" smtClean="0"/>
          </a:p>
          <a:p>
            <a:r>
              <a:rPr lang="en-US" sz="4800" dirty="0" smtClean="0"/>
              <a:t>B</a:t>
            </a:r>
            <a:r>
              <a:rPr lang="ru-RU" sz="4800" dirty="0" smtClean="0"/>
              <a:t>)</a:t>
            </a:r>
            <a:r>
              <a:rPr lang="en-US" sz="4800" dirty="0" smtClean="0"/>
              <a:t>Musical school</a:t>
            </a:r>
            <a:endParaRPr lang="ru-RU" sz="4800" dirty="0" smtClean="0"/>
          </a:p>
          <a:p>
            <a:r>
              <a:rPr lang="en-US" sz="4800" dirty="0"/>
              <a:t>C</a:t>
            </a:r>
            <a:r>
              <a:rPr lang="ru-RU" sz="4800" dirty="0" smtClean="0"/>
              <a:t>)</a:t>
            </a:r>
            <a:r>
              <a:rPr lang="en-US" sz="4800" dirty="0" smtClean="0"/>
              <a:t>Medical college</a:t>
            </a:r>
            <a:endParaRPr lang="ru-RU" sz="48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2. </a:t>
            </a:r>
            <a:r>
              <a:rPr lang="en-US" dirty="0" smtClean="0"/>
              <a:t>Which educational institution is named after him</a:t>
            </a:r>
            <a:r>
              <a:rPr lang="ru-RU" dirty="0" smtClean="0"/>
              <a:t>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7658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1719263"/>
            <a:ext cx="4824536" cy="44069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>№1  </a:t>
            </a:r>
            <a:r>
              <a:rPr lang="en-US" dirty="0" smtClean="0"/>
              <a:t>V.A. </a:t>
            </a:r>
            <a:r>
              <a:rPr lang="en-US" dirty="0" err="1" smtClean="0"/>
              <a:t>Degtyarev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96345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sz="6600" dirty="0" smtClean="0"/>
              <a:t>А)</a:t>
            </a:r>
            <a:r>
              <a:rPr lang="en-US" sz="6600" dirty="0" smtClean="0"/>
              <a:t>song about a lapwing</a:t>
            </a:r>
            <a:endParaRPr lang="ru-RU" sz="6600" dirty="0" smtClean="0"/>
          </a:p>
          <a:p>
            <a:r>
              <a:rPr lang="en-US" sz="6600" dirty="0"/>
              <a:t>B</a:t>
            </a:r>
            <a:r>
              <a:rPr lang="ru-RU" sz="6600" dirty="0" smtClean="0"/>
              <a:t>)</a:t>
            </a:r>
            <a:r>
              <a:rPr lang="en-US" sz="6600" dirty="0" smtClean="0"/>
              <a:t>song </a:t>
            </a:r>
            <a:r>
              <a:rPr lang="ru-RU" sz="6600" dirty="0" smtClean="0"/>
              <a:t>«</a:t>
            </a:r>
            <a:r>
              <a:rPr lang="en-US" sz="6600" dirty="0" smtClean="0"/>
              <a:t>Blue wagon</a:t>
            </a:r>
            <a:r>
              <a:rPr lang="ru-RU" sz="6600" dirty="0" smtClean="0"/>
              <a:t>»</a:t>
            </a:r>
            <a:endParaRPr lang="ru-RU" sz="6600" dirty="0" smtClean="0"/>
          </a:p>
          <a:p>
            <a:r>
              <a:rPr lang="en-US" sz="6600" dirty="0" smtClean="0"/>
              <a:t>C</a:t>
            </a:r>
            <a:r>
              <a:rPr lang="ru-RU" sz="6600" dirty="0" smtClean="0"/>
              <a:t>)</a:t>
            </a:r>
            <a:r>
              <a:rPr lang="en-US" sz="6600" dirty="0" smtClean="0"/>
              <a:t>song  </a:t>
            </a:r>
            <a:r>
              <a:rPr lang="ru-RU" sz="6600" dirty="0" smtClean="0"/>
              <a:t>«</a:t>
            </a:r>
            <a:r>
              <a:rPr lang="en-US" sz="6600" dirty="0" err="1" smtClean="0"/>
              <a:t>Antoshka</a:t>
            </a:r>
            <a:r>
              <a:rPr lang="ru-RU" sz="6600" dirty="0" smtClean="0"/>
              <a:t>»</a:t>
            </a:r>
            <a:endParaRPr lang="ru-RU" sz="6600" dirty="0" smtClean="0"/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3. </a:t>
            </a:r>
            <a:r>
              <a:rPr lang="en-US" dirty="0" smtClean="0"/>
              <a:t>Famous children`s song written by </a:t>
            </a:r>
            <a:r>
              <a:rPr lang="en-US" dirty="0" err="1" smtClean="0"/>
              <a:t>Jordansky</a:t>
            </a:r>
            <a:r>
              <a:rPr lang="en-US" dirty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42791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5400" dirty="0" smtClean="0"/>
              <a:t>A</a:t>
            </a:r>
            <a:r>
              <a:rPr lang="ru-RU" sz="5400" dirty="0" smtClean="0"/>
              <a:t>)</a:t>
            </a:r>
            <a:r>
              <a:rPr lang="en-US" sz="5400" dirty="0" smtClean="0"/>
              <a:t>in </a:t>
            </a:r>
            <a:r>
              <a:rPr lang="en-US" sz="5400" dirty="0" err="1" smtClean="0"/>
              <a:t>Kovrov</a:t>
            </a:r>
            <a:endParaRPr lang="ru-RU" sz="5400" dirty="0" smtClean="0"/>
          </a:p>
          <a:p>
            <a:r>
              <a:rPr lang="en-US" sz="5400" dirty="0"/>
              <a:t>B</a:t>
            </a:r>
            <a:r>
              <a:rPr lang="ru-RU" sz="5400" dirty="0" smtClean="0"/>
              <a:t>)</a:t>
            </a:r>
            <a:r>
              <a:rPr lang="en-US" sz="5400" dirty="0" smtClean="0"/>
              <a:t>Musical school</a:t>
            </a:r>
            <a:endParaRPr lang="ru-RU" sz="5400" dirty="0" smtClean="0"/>
          </a:p>
          <a:p>
            <a:r>
              <a:rPr lang="en-US" sz="5400" dirty="0"/>
              <a:t>A</a:t>
            </a:r>
            <a:r>
              <a:rPr lang="ru-RU" sz="5400" dirty="0" smtClean="0"/>
              <a:t>)</a:t>
            </a:r>
            <a:r>
              <a:rPr lang="en-US" sz="5400" dirty="0" smtClean="0"/>
              <a:t>song about a lapwing</a:t>
            </a:r>
            <a:endParaRPr lang="ru-RU" sz="54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answers</a:t>
            </a:r>
            <a:r>
              <a:rPr lang="ru-RU" dirty="0" smtClean="0"/>
              <a:t>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6062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№ 5  </a:t>
            </a:r>
            <a:r>
              <a:rPr lang="en-US" dirty="0" err="1" smtClean="0"/>
              <a:t>A.N.Barsukov</a:t>
            </a:r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5" y="1719262"/>
            <a:ext cx="3888432" cy="4734073"/>
          </a:xfrm>
        </p:spPr>
      </p:pic>
    </p:spTree>
    <p:extLst>
      <p:ext uri="{BB962C8B-B14F-4D97-AF65-F5344CB8AC3E}">
        <p14:creationId xmlns:p14="http://schemas.microsoft.com/office/powerpoint/2010/main" val="2298948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6000" dirty="0" smtClean="0"/>
              <a:t>А)</a:t>
            </a:r>
            <a:r>
              <a:rPr lang="en-US" sz="6000" dirty="0" smtClean="0"/>
              <a:t>writer-journalist</a:t>
            </a:r>
            <a:endParaRPr lang="ru-RU" sz="6000" dirty="0" smtClean="0"/>
          </a:p>
          <a:p>
            <a:r>
              <a:rPr lang="en-US" sz="6000" dirty="0"/>
              <a:t>B</a:t>
            </a:r>
            <a:r>
              <a:rPr lang="ru-RU" sz="6000" dirty="0" smtClean="0"/>
              <a:t>)</a:t>
            </a:r>
            <a:r>
              <a:rPr lang="en-US" sz="6000" dirty="0" err="1" smtClean="0"/>
              <a:t>scientist,teacher</a:t>
            </a:r>
            <a:endParaRPr lang="ru-RU" sz="6000" dirty="0" smtClean="0"/>
          </a:p>
          <a:p>
            <a:r>
              <a:rPr lang="en-US" sz="6000" dirty="0" smtClean="0"/>
              <a:t>C</a:t>
            </a:r>
            <a:r>
              <a:rPr lang="ru-RU" sz="6000" dirty="0" smtClean="0"/>
              <a:t>)</a:t>
            </a:r>
            <a:r>
              <a:rPr lang="en-US" sz="6000" dirty="0" smtClean="0"/>
              <a:t>musician</a:t>
            </a:r>
            <a:endParaRPr lang="ru-RU" sz="60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1. </a:t>
            </a:r>
            <a:r>
              <a:rPr lang="en-US" sz="3100" dirty="0" smtClean="0"/>
              <a:t>He was…</a:t>
            </a:r>
            <a:endParaRPr lang="ru-RU" sz="3100" dirty="0"/>
          </a:p>
        </p:txBody>
      </p:sp>
    </p:spTree>
    <p:extLst>
      <p:ext uri="{BB962C8B-B14F-4D97-AF65-F5344CB8AC3E}">
        <p14:creationId xmlns:p14="http://schemas.microsoft.com/office/powerpoint/2010/main" val="2846459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sz="6600" dirty="0" smtClean="0"/>
              <a:t>А)</a:t>
            </a:r>
            <a:r>
              <a:rPr lang="en-US" sz="6600" dirty="0" smtClean="0"/>
              <a:t>university for workers</a:t>
            </a:r>
            <a:endParaRPr lang="ru-RU" sz="6600" dirty="0" smtClean="0"/>
          </a:p>
          <a:p>
            <a:r>
              <a:rPr lang="en-US" sz="6600" dirty="0"/>
              <a:t>B</a:t>
            </a:r>
            <a:r>
              <a:rPr lang="ru-RU" sz="6600" dirty="0" smtClean="0"/>
              <a:t>)</a:t>
            </a:r>
            <a:r>
              <a:rPr lang="en-US" sz="6600" dirty="0" smtClean="0"/>
              <a:t>new school</a:t>
            </a:r>
            <a:endParaRPr lang="ru-RU" sz="6600" dirty="0" smtClean="0"/>
          </a:p>
          <a:p>
            <a:r>
              <a:rPr lang="en-US" sz="6600" dirty="0"/>
              <a:t>C</a:t>
            </a:r>
            <a:r>
              <a:rPr lang="ru-RU" sz="6600" dirty="0" smtClean="0"/>
              <a:t>) </a:t>
            </a:r>
            <a:r>
              <a:rPr lang="en-US" sz="6600" dirty="0" smtClean="0"/>
              <a:t>medical college</a:t>
            </a:r>
            <a:endParaRPr lang="ru-RU" sz="66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2. </a:t>
            </a:r>
            <a:r>
              <a:rPr lang="en-US" dirty="0" smtClean="0"/>
              <a:t>Which educational institution was opened with his support</a:t>
            </a:r>
            <a:r>
              <a:rPr lang="ru-RU" dirty="0" smtClean="0"/>
              <a:t>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52322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800" dirty="0" smtClean="0"/>
              <a:t>А)</a:t>
            </a:r>
            <a:r>
              <a:rPr lang="en-US" sz="4800" dirty="0" smtClean="0"/>
              <a:t>foreign language</a:t>
            </a:r>
            <a:endParaRPr lang="ru-RU" sz="4800" dirty="0" smtClean="0"/>
          </a:p>
          <a:p>
            <a:r>
              <a:rPr lang="en-US" sz="4800" dirty="0"/>
              <a:t>B</a:t>
            </a:r>
            <a:r>
              <a:rPr lang="ru-RU" sz="4800" dirty="0" smtClean="0"/>
              <a:t>)</a:t>
            </a:r>
            <a:r>
              <a:rPr lang="en-US" sz="4800" dirty="0" err="1" smtClean="0"/>
              <a:t>Maths</a:t>
            </a:r>
            <a:endParaRPr lang="ru-RU" sz="4800" dirty="0" smtClean="0"/>
          </a:p>
          <a:p>
            <a:r>
              <a:rPr lang="en-US" sz="4800" dirty="0"/>
              <a:t>C</a:t>
            </a:r>
            <a:r>
              <a:rPr lang="ru-RU" sz="4800" dirty="0" smtClean="0"/>
              <a:t>)</a:t>
            </a:r>
            <a:r>
              <a:rPr lang="en-US" sz="4800" dirty="0" smtClean="0"/>
              <a:t>Literature</a:t>
            </a:r>
            <a:endParaRPr lang="ru-RU" sz="48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3. </a:t>
            </a:r>
            <a:r>
              <a:rPr lang="en-US" dirty="0" smtClean="0"/>
              <a:t>What subject did he teach</a:t>
            </a:r>
            <a:r>
              <a:rPr lang="ru-RU" dirty="0" smtClean="0"/>
              <a:t>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5295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5400" dirty="0"/>
              <a:t>B</a:t>
            </a:r>
            <a:r>
              <a:rPr lang="ru-RU" sz="5400" dirty="0" smtClean="0"/>
              <a:t>)</a:t>
            </a:r>
            <a:r>
              <a:rPr lang="en-US" sz="5400" dirty="0" smtClean="0"/>
              <a:t>scientist, teacher</a:t>
            </a:r>
            <a:endParaRPr lang="ru-RU" sz="5400" dirty="0" smtClean="0"/>
          </a:p>
          <a:p>
            <a:r>
              <a:rPr lang="ru-RU" sz="5400" dirty="0" smtClean="0"/>
              <a:t>А)</a:t>
            </a:r>
            <a:r>
              <a:rPr lang="en-US" sz="5400" dirty="0" smtClean="0"/>
              <a:t>university for workers</a:t>
            </a:r>
            <a:endParaRPr lang="ru-RU" sz="5400" dirty="0" smtClean="0"/>
          </a:p>
          <a:p>
            <a:r>
              <a:rPr lang="en-US" sz="5400" dirty="0"/>
              <a:t>B</a:t>
            </a:r>
            <a:r>
              <a:rPr lang="ru-RU" sz="5400" dirty="0" smtClean="0"/>
              <a:t>)</a:t>
            </a:r>
            <a:r>
              <a:rPr lang="en-US" sz="5400" dirty="0" err="1" smtClean="0"/>
              <a:t>Maths</a:t>
            </a:r>
            <a:endParaRPr lang="ru-RU" sz="54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answers</a:t>
            </a:r>
            <a:r>
              <a:rPr lang="ru-RU" dirty="0" smtClean="0"/>
              <a:t>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6148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4294967295"/>
          </p:nvPr>
        </p:nvSpPr>
        <p:spPr>
          <a:xfrm>
            <a:off x="736600" y="1719263"/>
            <a:ext cx="8407400" cy="4406900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en-US" sz="10000" dirty="0" smtClean="0"/>
              <a:t>  Thank you</a:t>
            </a:r>
            <a:endParaRPr lang="ru-RU" sz="10000" dirty="0"/>
          </a:p>
        </p:txBody>
      </p:sp>
    </p:spTree>
    <p:extLst>
      <p:ext uri="{BB962C8B-B14F-4D97-AF65-F5344CB8AC3E}">
        <p14:creationId xmlns:p14="http://schemas.microsoft.com/office/powerpoint/2010/main" val="10512753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6600" dirty="0" smtClean="0"/>
              <a:t>A)in </a:t>
            </a:r>
            <a:r>
              <a:rPr lang="en-US" sz="6600" dirty="0" err="1" smtClean="0"/>
              <a:t>Kovrov</a:t>
            </a:r>
            <a:endParaRPr lang="ru-RU" sz="6600" dirty="0" smtClean="0"/>
          </a:p>
          <a:p>
            <a:r>
              <a:rPr lang="en-US" sz="6600" dirty="0" smtClean="0"/>
              <a:t>B)in Tula</a:t>
            </a:r>
            <a:endParaRPr lang="ru-RU" sz="6600" dirty="0" smtClean="0"/>
          </a:p>
          <a:p>
            <a:r>
              <a:rPr lang="en-US" sz="6600" dirty="0" smtClean="0"/>
              <a:t>C)in Moscow</a:t>
            </a:r>
            <a:endParaRPr lang="ru-RU" sz="66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dirty="0" smtClean="0"/>
              <a:t>1.</a:t>
            </a:r>
            <a:r>
              <a:rPr lang="en-US" dirty="0" smtClean="0"/>
              <a:t>Where was he born?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61257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6600" dirty="0" smtClean="0"/>
              <a:t>A)Browning</a:t>
            </a:r>
            <a:endParaRPr lang="ru-RU" sz="6600" dirty="0" smtClean="0"/>
          </a:p>
          <a:p>
            <a:r>
              <a:rPr lang="en-US" sz="6600" dirty="0"/>
              <a:t>B</a:t>
            </a:r>
            <a:r>
              <a:rPr lang="ru-RU" sz="6600" dirty="0" smtClean="0"/>
              <a:t>)</a:t>
            </a:r>
            <a:r>
              <a:rPr lang="en-US" sz="6600" dirty="0" err="1" smtClean="0"/>
              <a:t>Mauser</a:t>
            </a:r>
            <a:endParaRPr lang="ru-RU" sz="6600" dirty="0" smtClean="0"/>
          </a:p>
          <a:p>
            <a:r>
              <a:rPr lang="en-US" sz="6600" dirty="0"/>
              <a:t>C</a:t>
            </a:r>
            <a:r>
              <a:rPr lang="ru-RU" sz="6600" dirty="0" smtClean="0"/>
              <a:t>)</a:t>
            </a:r>
            <a:r>
              <a:rPr lang="en-US" sz="6600" dirty="0" smtClean="0"/>
              <a:t>Glock</a:t>
            </a:r>
            <a:endParaRPr lang="ru-RU" sz="66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2</a:t>
            </a:r>
            <a:r>
              <a:rPr lang="ru-RU" sz="2200" dirty="0" smtClean="0"/>
              <a:t>. </a:t>
            </a:r>
            <a:r>
              <a:rPr lang="en-US" sz="2200" dirty="0" smtClean="0"/>
              <a:t>In which weapon did he fix the malfunction? The inventor couldn`t do this himself</a:t>
            </a:r>
            <a:r>
              <a:rPr lang="en-US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13398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6600" dirty="0" smtClean="0"/>
              <a:t>А) </a:t>
            </a:r>
            <a:r>
              <a:rPr lang="en-US" sz="6600" dirty="0" smtClean="0"/>
              <a:t>100</a:t>
            </a:r>
            <a:endParaRPr lang="ru-RU" sz="6600" dirty="0" smtClean="0"/>
          </a:p>
          <a:p>
            <a:r>
              <a:rPr lang="en-US" sz="6600" dirty="0" smtClean="0"/>
              <a:t>B</a:t>
            </a:r>
            <a:r>
              <a:rPr lang="ru-RU" sz="6600" dirty="0" smtClean="0"/>
              <a:t>) </a:t>
            </a:r>
            <a:r>
              <a:rPr lang="en-US" sz="6600" dirty="0" smtClean="0"/>
              <a:t>82</a:t>
            </a:r>
            <a:endParaRPr lang="ru-RU" sz="6600" dirty="0" smtClean="0"/>
          </a:p>
          <a:p>
            <a:r>
              <a:rPr lang="en-US" sz="6600" dirty="0"/>
              <a:t>C</a:t>
            </a:r>
            <a:r>
              <a:rPr lang="ru-RU" sz="6600" dirty="0" smtClean="0"/>
              <a:t>) </a:t>
            </a:r>
            <a:r>
              <a:rPr lang="en-US" sz="6600" dirty="0" smtClean="0"/>
              <a:t>182</a:t>
            </a:r>
            <a:endParaRPr lang="ru-RU" sz="66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3.</a:t>
            </a:r>
            <a:r>
              <a:rPr lang="en-US" dirty="0" smtClean="0"/>
              <a:t>How many units of small arms did </a:t>
            </a:r>
            <a:r>
              <a:rPr lang="en-US" dirty="0" err="1" smtClean="0"/>
              <a:t>Degtyarev</a:t>
            </a:r>
            <a:r>
              <a:rPr lang="en-US" dirty="0" smtClean="0"/>
              <a:t> create</a:t>
            </a:r>
            <a:r>
              <a:rPr lang="ru-RU" dirty="0" smtClean="0"/>
              <a:t>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35033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6600" dirty="0"/>
              <a:t>B</a:t>
            </a:r>
            <a:r>
              <a:rPr lang="ru-RU" sz="6600" dirty="0" smtClean="0"/>
              <a:t>) </a:t>
            </a:r>
            <a:r>
              <a:rPr lang="en-US" sz="6600" dirty="0" smtClean="0"/>
              <a:t>in Tula</a:t>
            </a:r>
            <a:endParaRPr lang="ru-RU" sz="6600" dirty="0" smtClean="0"/>
          </a:p>
          <a:p>
            <a:r>
              <a:rPr lang="en-US" sz="6600" dirty="0"/>
              <a:t>A</a:t>
            </a:r>
            <a:r>
              <a:rPr lang="ru-RU" sz="6600" dirty="0" smtClean="0"/>
              <a:t>) </a:t>
            </a:r>
            <a:r>
              <a:rPr lang="en-US" sz="6600" dirty="0" smtClean="0"/>
              <a:t>Browning</a:t>
            </a:r>
            <a:endParaRPr lang="ru-RU" sz="6600" dirty="0" smtClean="0"/>
          </a:p>
          <a:p>
            <a:r>
              <a:rPr lang="ru-RU" sz="6600" dirty="0" smtClean="0"/>
              <a:t>В) </a:t>
            </a:r>
            <a:r>
              <a:rPr lang="en-US" sz="6600" dirty="0" smtClean="0"/>
              <a:t>82</a:t>
            </a:r>
            <a:endParaRPr lang="ru-RU" sz="66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Answers</a:t>
            </a:r>
            <a:r>
              <a:rPr lang="ru-RU" dirty="0" smtClean="0"/>
              <a:t>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73116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5196" y="1719263"/>
            <a:ext cx="3179008" cy="44069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№ 2   </a:t>
            </a:r>
            <a:r>
              <a:rPr lang="en-US" dirty="0" err="1" smtClean="0"/>
              <a:t>D.F.Ustinov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7413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5400" dirty="0" smtClean="0"/>
              <a:t>А) </a:t>
            </a:r>
            <a:r>
              <a:rPr lang="en-US" sz="5400" dirty="0" smtClean="0"/>
              <a:t>in Moscow</a:t>
            </a:r>
            <a:endParaRPr lang="ru-RU" sz="5400" dirty="0" smtClean="0"/>
          </a:p>
          <a:p>
            <a:r>
              <a:rPr lang="en-US" sz="5400" dirty="0"/>
              <a:t>B</a:t>
            </a:r>
            <a:r>
              <a:rPr lang="ru-RU" sz="5400" dirty="0" smtClean="0"/>
              <a:t>) </a:t>
            </a:r>
            <a:r>
              <a:rPr lang="en-US" sz="5400" dirty="0" smtClean="0"/>
              <a:t>in </a:t>
            </a:r>
            <a:r>
              <a:rPr lang="en-US" sz="5400" dirty="0" err="1" smtClean="0"/>
              <a:t>Kovrov</a:t>
            </a:r>
            <a:endParaRPr lang="ru-RU" sz="5400" dirty="0" smtClean="0"/>
          </a:p>
          <a:p>
            <a:r>
              <a:rPr lang="en-US" sz="5400" dirty="0"/>
              <a:t>C</a:t>
            </a:r>
            <a:r>
              <a:rPr lang="ru-RU" sz="5400" dirty="0" smtClean="0"/>
              <a:t>) </a:t>
            </a:r>
            <a:r>
              <a:rPr lang="en-US" sz="5400" dirty="0" smtClean="0"/>
              <a:t>in Samara</a:t>
            </a:r>
            <a:endParaRPr lang="ru-RU" sz="54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1. </a:t>
            </a:r>
            <a:r>
              <a:rPr lang="en-US" dirty="0" smtClean="0"/>
              <a:t>Where was he born?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05295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800" dirty="0" smtClean="0"/>
              <a:t>А)</a:t>
            </a:r>
            <a:r>
              <a:rPr lang="en-US" sz="4800" dirty="0" smtClean="0"/>
              <a:t>bus</a:t>
            </a:r>
            <a:endParaRPr lang="ru-RU" sz="4800" dirty="0" smtClean="0"/>
          </a:p>
          <a:p>
            <a:r>
              <a:rPr lang="en-US" sz="4800" dirty="0"/>
              <a:t>B</a:t>
            </a:r>
            <a:r>
              <a:rPr lang="ru-RU" sz="4800" dirty="0" smtClean="0"/>
              <a:t>)</a:t>
            </a:r>
            <a:r>
              <a:rPr lang="en-US" sz="4800" dirty="0" smtClean="0"/>
              <a:t>trolleybus</a:t>
            </a:r>
            <a:endParaRPr lang="ru-RU" sz="4800" dirty="0" smtClean="0"/>
          </a:p>
          <a:p>
            <a:r>
              <a:rPr lang="en-US" sz="4800" dirty="0" smtClean="0"/>
              <a:t>C</a:t>
            </a:r>
            <a:r>
              <a:rPr lang="ru-RU" sz="4800" dirty="0" smtClean="0"/>
              <a:t>)</a:t>
            </a:r>
            <a:r>
              <a:rPr lang="en-US" sz="4800" dirty="0" smtClean="0"/>
              <a:t>taxi</a:t>
            </a:r>
            <a:endParaRPr lang="ru-RU" sz="48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2. </a:t>
            </a:r>
            <a:r>
              <a:rPr lang="en-US" dirty="0" smtClean="0"/>
              <a:t>What kind of transport appeared in </a:t>
            </a:r>
            <a:r>
              <a:rPr lang="en-US" dirty="0" err="1" smtClean="0"/>
              <a:t>Kovrov</a:t>
            </a:r>
            <a:r>
              <a:rPr lang="en-US" dirty="0" smtClean="0"/>
              <a:t> with the support of Ustinov</a:t>
            </a:r>
            <a:r>
              <a:rPr lang="ru-RU" dirty="0" smtClean="0"/>
              <a:t>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4226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етка">
  <a:themeElements>
    <a:clrScheme name="Сетка">
      <a:dk1>
        <a:sysClr val="windowText" lastClr="000000"/>
      </a:dk1>
      <a:lt1>
        <a:sysClr val="window" lastClr="FFFFFF"/>
      </a:lt1>
      <a:dk2>
        <a:srgbClr val="534949"/>
      </a:dk2>
      <a:lt2>
        <a:srgbClr val="CCD1B9"/>
      </a:lt2>
      <a:accent1>
        <a:srgbClr val="C66951"/>
      </a:accent1>
      <a:accent2>
        <a:srgbClr val="BF974D"/>
      </a:accent2>
      <a:accent3>
        <a:srgbClr val="928B70"/>
      </a:accent3>
      <a:accent4>
        <a:srgbClr val="87706B"/>
      </a:accent4>
      <a:accent5>
        <a:srgbClr val="94734E"/>
      </a:accent5>
      <a:accent6>
        <a:srgbClr val="6F777D"/>
      </a:accent6>
      <a:hlink>
        <a:srgbClr val="CC9900"/>
      </a:hlink>
      <a:folHlink>
        <a:srgbClr val="C0C0C0"/>
      </a:folHlink>
    </a:clrScheme>
    <a:fontScheme name="Сетка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inorFont>
    </a:fontScheme>
    <a:fmtScheme name="Сетка">
      <a:fillStyleLst>
        <a:solidFill>
          <a:schemeClr val="phClr"/>
        </a:solidFill>
        <a:solidFill>
          <a:schemeClr val="phClr">
            <a:tint val="5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175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3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3000"/>
                <a:satMod val="11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Grid</Template>
  <TotalTime>564</TotalTime>
  <Words>391</Words>
  <Application>Microsoft Office PowerPoint</Application>
  <PresentationFormat>Экран (4:3)</PresentationFormat>
  <Paragraphs>88</Paragraphs>
  <Slides>27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2" baseType="lpstr">
      <vt:lpstr>Calibri</vt:lpstr>
      <vt:lpstr>Franklin Gothic Medium</vt:lpstr>
      <vt:lpstr>Wingdings</vt:lpstr>
      <vt:lpstr>Wingdings 2</vt:lpstr>
      <vt:lpstr>Сетка</vt:lpstr>
      <vt:lpstr>Famous people and Kovrov</vt:lpstr>
      <vt:lpstr>  №1  V.A. Degtyarev</vt:lpstr>
      <vt:lpstr>1.Where was he born?</vt:lpstr>
      <vt:lpstr>2. In which weapon did he fix the malfunction? The inventor couldn`t do this himself.</vt:lpstr>
      <vt:lpstr>3.How many units of small arms did Degtyarev create?</vt:lpstr>
      <vt:lpstr>Answers:</vt:lpstr>
      <vt:lpstr>№ 2   D.F.Ustinov</vt:lpstr>
      <vt:lpstr>1. Where was he born?</vt:lpstr>
      <vt:lpstr>2. What kind of transport appeared in Kovrov with the support of Ustinov?</vt:lpstr>
      <vt:lpstr>3.What school in Kovrov has the name of Ustinov D.F?</vt:lpstr>
      <vt:lpstr>answers:</vt:lpstr>
      <vt:lpstr> № 3  Golitsyn S.M.</vt:lpstr>
      <vt:lpstr>1. He was a writer. In what genre did he write?</vt:lpstr>
      <vt:lpstr>2. He spent summer in the village in Kovrov. What village was this?</vt:lpstr>
      <vt:lpstr>3. What profession helped him to write works?</vt:lpstr>
      <vt:lpstr>answers: </vt:lpstr>
      <vt:lpstr>№ 4  M.V.Jordansky</vt:lpstr>
      <vt:lpstr>1. Where was he born?</vt:lpstr>
      <vt:lpstr>2. Which educational institution is named after him?</vt:lpstr>
      <vt:lpstr>3. Famous children`s song written by Jordansky.</vt:lpstr>
      <vt:lpstr>answers:</vt:lpstr>
      <vt:lpstr>№ 5  A.N.Barsukov</vt:lpstr>
      <vt:lpstr>1. He was…</vt:lpstr>
      <vt:lpstr>2. Which educational institution was opened with his support?</vt:lpstr>
      <vt:lpstr>3. What subject did he teach?</vt:lpstr>
      <vt:lpstr>answers: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Известные сказки</dc:title>
  <dc:creator>Владелец</dc:creator>
  <cp:lastModifiedBy>Андрей Свиязов</cp:lastModifiedBy>
  <cp:revision>48</cp:revision>
  <dcterms:created xsi:type="dcterms:W3CDTF">2014-04-07T16:25:47Z</dcterms:created>
  <dcterms:modified xsi:type="dcterms:W3CDTF">2022-03-27T16:31:49Z</dcterms:modified>
</cp:coreProperties>
</file>