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2" r:id="rId5"/>
    <p:sldId id="263" r:id="rId6"/>
    <p:sldId id="272" r:id="rId7"/>
    <p:sldId id="264" r:id="rId8"/>
    <p:sldId id="265" r:id="rId9"/>
    <p:sldId id="269" r:id="rId10"/>
    <p:sldId id="266" r:id="rId11"/>
    <p:sldId id="267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Блок-схема: решение 3"/>
          <p:cNvSpPr/>
          <p:nvPr/>
        </p:nvSpPr>
        <p:spPr>
          <a:xfrm>
            <a:off x="714348" y="2500306"/>
            <a:ext cx="3857652" cy="1184152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yesterday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5008" y="2571744"/>
            <a:ext cx="28432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Last week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3214678" y="4071942"/>
            <a:ext cx="5143536" cy="144761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 day before yesterday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4857752" y="857232"/>
            <a:ext cx="3429024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Last month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иагональная полоса 7"/>
          <p:cNvSpPr/>
          <p:nvPr/>
        </p:nvSpPr>
        <p:spPr>
          <a:xfrm>
            <a:off x="1357290" y="357166"/>
            <a:ext cx="3286148" cy="228601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Last year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ручной ввод 8"/>
          <p:cNvSpPr/>
          <p:nvPr/>
        </p:nvSpPr>
        <p:spPr>
          <a:xfrm>
            <a:off x="428596" y="4143380"/>
            <a:ext cx="2286016" cy="1071570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… ago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Task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i="1" dirty="0" smtClean="0"/>
              <a:t>Divide the verbs into two groups</a:t>
            </a:r>
            <a:r>
              <a:rPr lang="ru-RU" sz="4000" b="1" i="1" dirty="0" smtClean="0"/>
              <a:t>: </a:t>
            </a:r>
            <a:r>
              <a:rPr lang="en-US" sz="4000" b="1" i="1" dirty="0" smtClean="0"/>
              <a:t>regular and </a:t>
            </a:r>
            <a:r>
              <a:rPr lang="en-US" sz="4000" b="1" i="1" dirty="0" smtClean="0"/>
              <a:t>irregular</a:t>
            </a:r>
            <a:r>
              <a:rPr lang="ru-RU" sz="4000" b="1" i="1" dirty="0" smtClean="0"/>
              <a:t>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86454"/>
            <a:ext cx="8229600" cy="339709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узнал….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вспомнил…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Легче всего мне было…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Для меня было особенно трудно…..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Самым интересным на уроке было….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Homework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Ex.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p.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119.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“5” – read, complete the sentences and translate the text.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“4” – read the text and complete the sentences.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“3” – read the text.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mypresentation.ru/documents/867e62bd4786e6ba33ca6b345f412cde/img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571635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Regular verbs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3567122"/>
          </a:xfrm>
        </p:spPr>
        <p:txBody>
          <a:bodyPr>
            <a:normAutofit lnSpcReduction="10000"/>
          </a:bodyPr>
          <a:lstStyle/>
          <a:p>
            <a:pPr algn="just"/>
            <a:endParaRPr lang="en-US" dirty="0" smtClean="0"/>
          </a:p>
          <a:p>
            <a:r>
              <a:rPr lang="en-US" sz="1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1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11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endParaRPr lang="ru-RU" sz="11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Irregular verbs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9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Task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1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/>
              <a:t>Change sentences, using  Past </a:t>
            </a:r>
            <a:r>
              <a:rPr lang="en-US" b="1" i="1" dirty="0" smtClean="0"/>
              <a:t>Simple</a:t>
            </a:r>
            <a:r>
              <a:rPr lang="ru-RU" b="1" i="1" dirty="0" smtClean="0"/>
              <a:t>.</a:t>
            </a:r>
            <a:r>
              <a:rPr lang="en-US" b="1" i="1" dirty="0" smtClean="0"/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i="1" u="sng" dirty="0" smtClean="0"/>
          </a:p>
          <a:p>
            <a:r>
              <a:rPr lang="ru-RU" b="1" i="1" u="sng" dirty="0" smtClean="0"/>
              <a:t>Образец</a:t>
            </a:r>
            <a:r>
              <a:rPr lang="en-US" b="1" i="1" u="sng" dirty="0" smtClean="0"/>
              <a:t>:</a:t>
            </a:r>
            <a:r>
              <a:rPr lang="en-US" dirty="0" smtClean="0"/>
              <a:t>They</a:t>
            </a:r>
            <a:r>
              <a:rPr lang="en-US" b="1" i="1" dirty="0" smtClean="0"/>
              <a:t> skate </a:t>
            </a:r>
            <a:r>
              <a:rPr lang="en-US" dirty="0" smtClean="0"/>
              <a:t>in the yard every day.</a:t>
            </a:r>
            <a:endParaRPr lang="ru-RU" dirty="0" smtClean="0"/>
          </a:p>
          <a:p>
            <a:r>
              <a:rPr lang="ru-RU" b="1" i="1" dirty="0" smtClean="0"/>
              <a:t>                 </a:t>
            </a:r>
            <a:r>
              <a:rPr lang="en-US" dirty="0" smtClean="0"/>
              <a:t>They</a:t>
            </a:r>
            <a:r>
              <a:rPr lang="en-US" b="1" i="1" dirty="0" smtClean="0"/>
              <a:t> </a:t>
            </a:r>
            <a:r>
              <a:rPr lang="en-US" b="1" i="1" dirty="0" smtClean="0"/>
              <a:t>skated </a:t>
            </a:r>
            <a:r>
              <a:rPr lang="en-US" dirty="0" smtClean="0"/>
              <a:t>in the yard yesterday.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Task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Make the negative sentences.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E.g</a:t>
            </a:r>
            <a:r>
              <a:rPr lang="en-US" dirty="0" smtClean="0"/>
              <a:t>.: I </a:t>
            </a:r>
            <a:r>
              <a:rPr lang="en-US" b="1" dirty="0" smtClean="0"/>
              <a:t>watched</a:t>
            </a:r>
            <a:r>
              <a:rPr lang="en-US" dirty="0" smtClean="0"/>
              <a:t> TV at night. </a:t>
            </a:r>
          </a:p>
          <a:p>
            <a:r>
              <a:rPr lang="ru-RU" dirty="0" smtClean="0"/>
              <a:t>        </a:t>
            </a:r>
            <a:r>
              <a:rPr lang="en-US" dirty="0" smtClean="0"/>
              <a:t>You </a:t>
            </a:r>
            <a:r>
              <a:rPr lang="en-US" b="1" dirty="0" smtClean="0"/>
              <a:t>didn’t watch </a:t>
            </a:r>
            <a:r>
              <a:rPr lang="en-US" dirty="0" smtClean="0"/>
              <a:t>TV at night.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ttps://i.ytimg.com/vi/QromMfPMYnw/maxresdefault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Task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Make the interrogative  sentences.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E.g</a:t>
            </a:r>
            <a:r>
              <a:rPr lang="en-US" dirty="0" smtClean="0"/>
              <a:t>.: I </a:t>
            </a:r>
            <a:r>
              <a:rPr lang="en-US" b="1" dirty="0" smtClean="0"/>
              <a:t>watched</a:t>
            </a:r>
            <a:r>
              <a:rPr lang="en-US" dirty="0" smtClean="0"/>
              <a:t> TV at night.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        </a:t>
            </a:r>
            <a:r>
              <a:rPr lang="en-US" b="1" dirty="0" smtClean="0"/>
              <a:t>Did</a:t>
            </a:r>
            <a:r>
              <a:rPr lang="en-US" dirty="0" smtClean="0"/>
              <a:t> </a:t>
            </a:r>
            <a:r>
              <a:rPr lang="en-US" dirty="0" smtClean="0"/>
              <a:t>you </a:t>
            </a:r>
            <a:r>
              <a:rPr lang="en-US" b="1" dirty="0" smtClean="0"/>
              <a:t>watch</a:t>
            </a:r>
            <a:r>
              <a:rPr lang="en-US" dirty="0" smtClean="0"/>
              <a:t> TV at night?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Task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/>
              <a:t>Choose the right form of the verb.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i="1" u="sng" dirty="0" smtClean="0"/>
          </a:p>
          <a:p>
            <a:r>
              <a:rPr lang="ru-RU" b="1" i="1" u="sng" dirty="0" smtClean="0"/>
              <a:t>Образец</a:t>
            </a:r>
            <a:r>
              <a:rPr lang="en-US" i="1" dirty="0" smtClean="0"/>
              <a:t>: </a:t>
            </a:r>
            <a:r>
              <a:rPr lang="en-US" dirty="0" smtClean="0"/>
              <a:t>I</a:t>
            </a:r>
            <a:r>
              <a:rPr lang="en-US" b="1" i="1" dirty="0" smtClean="0"/>
              <a:t> go/went </a:t>
            </a:r>
            <a:r>
              <a:rPr lang="en-US" dirty="0" smtClean="0"/>
              <a:t>to the library two </a:t>
            </a:r>
            <a:r>
              <a:rPr lang="en-US" dirty="0" smtClean="0"/>
              <a:t>days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en-US" b="1" i="1" dirty="0" smtClean="0"/>
              <a:t>ago.</a:t>
            </a:r>
            <a:endParaRPr lang="ru-RU" dirty="0" smtClean="0"/>
          </a:p>
          <a:p>
            <a:r>
              <a:rPr lang="ru-RU" b="1" i="1" dirty="0" smtClean="0"/>
              <a:t>                </a:t>
            </a:r>
            <a:r>
              <a:rPr lang="ru-RU" dirty="0" smtClean="0"/>
              <a:t> </a:t>
            </a:r>
            <a:r>
              <a:rPr lang="en-US" dirty="0" smtClean="0"/>
              <a:t>I </a:t>
            </a:r>
            <a:r>
              <a:rPr lang="en-US" b="1" i="1" dirty="0" smtClean="0"/>
              <a:t>went </a:t>
            </a:r>
            <a:r>
              <a:rPr lang="en-US" dirty="0" smtClean="0"/>
              <a:t>to the library two days </a:t>
            </a:r>
            <a:r>
              <a:rPr lang="en-US" dirty="0" smtClean="0"/>
              <a:t>ago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indows\Desktop\5608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Let’s check!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1. sang</a:t>
            </a:r>
          </a:p>
          <a:p>
            <a:pPr algn="ctr">
              <a:buNone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2. wrote</a:t>
            </a:r>
          </a:p>
          <a:p>
            <a:pPr algn="ctr">
              <a:buNone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3. go</a:t>
            </a:r>
          </a:p>
          <a:p>
            <a:pPr algn="ctr">
              <a:buNone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4. win</a:t>
            </a:r>
          </a:p>
          <a:p>
            <a:pPr algn="ctr">
              <a:buNone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5. met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187</Words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Regular verbs</vt:lpstr>
      <vt:lpstr>Irregular verbs</vt:lpstr>
      <vt:lpstr>Task № 1 Change sentences, using  Past Simple. </vt:lpstr>
      <vt:lpstr>Task № 2 Make the negative sentences.</vt:lpstr>
      <vt:lpstr>Слайд 6</vt:lpstr>
      <vt:lpstr>Task № 3 Make the interrogative  sentences.</vt:lpstr>
      <vt:lpstr> Task № 4 Choose the right form of the verb. </vt:lpstr>
      <vt:lpstr>Let’s check!</vt:lpstr>
      <vt:lpstr>Task № 5  Divide the verbs into two groups: regular and irregular.</vt:lpstr>
      <vt:lpstr>Слайд 11</vt:lpstr>
      <vt:lpstr>Homework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</dc:creator>
  <cp:lastModifiedBy>Windows</cp:lastModifiedBy>
  <cp:revision>39</cp:revision>
  <dcterms:created xsi:type="dcterms:W3CDTF">2018-04-01T10:54:02Z</dcterms:created>
  <dcterms:modified xsi:type="dcterms:W3CDTF">2018-04-15T17:48:09Z</dcterms:modified>
</cp:coreProperties>
</file>