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9" r:id="rId4"/>
    <p:sldId id="274" r:id="rId5"/>
    <p:sldId id="268" r:id="rId6"/>
    <p:sldId id="280" r:id="rId7"/>
    <p:sldId id="263" r:id="rId8"/>
    <p:sldId id="269" r:id="rId9"/>
    <p:sldId id="270" r:id="rId10"/>
    <p:sldId id="265" r:id="rId11"/>
    <p:sldId id="261" r:id="rId12"/>
    <p:sldId id="277" r:id="rId13"/>
    <p:sldId id="262" r:id="rId14"/>
    <p:sldId id="266" r:id="rId15"/>
    <p:sldId id="272" r:id="rId16"/>
    <p:sldId id="258" r:id="rId17"/>
    <p:sldId id="273" r:id="rId18"/>
    <p:sldId id="279" r:id="rId19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5" autoAdjust="0"/>
    <p:restoredTop sz="94713" autoAdjust="0"/>
  </p:normalViewPr>
  <p:slideViewPr>
    <p:cSldViewPr snapToGrid="0">
      <p:cViewPr>
        <p:scale>
          <a:sx n="60" d="100"/>
          <a:sy n="60" d="100"/>
        </p:scale>
        <p:origin x="-882" y="-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0CCBF-0219-4B80-9DE4-23C30E20816F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641D5-F473-404B-812E-93300E7E0F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5375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90172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605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0179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46763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5703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85810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2682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2363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8933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06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164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891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591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7285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619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9505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3134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14FFDBF-5131-4440-880C-C0CED9D23A51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776D6C5-B918-4F01-B26D-F0C3EC2030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1475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3;&#1072;&#1075;&#1088;&#1072;&#1076;&#1099;" TargetMode="Externa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3;&#1040;&#1053;&#1048;&#1053;&#1040;%20&#1044;&#1048;&#1057;&#1050;%20D\&#1042;&#1099;&#1089;&#1090;&#1091;&#1087;&#1083;&#1077;&#1085;&#1080;&#1077;%20&#1043;&#1072;&#1085;&#1080;&#1085;&#1072;%20&#1042;.&#1053;\videoplayback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44003"/>
            <a:ext cx="12192000" cy="51646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Суроватихинская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средняя  школа»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5712815" y="1104225"/>
            <a:ext cx="6021388" cy="12096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Ганина Валентина Николаевна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14381" y="5380965"/>
            <a:ext cx="12177620" cy="147703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18230" y="2320344"/>
            <a:ext cx="577377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                             Высшая квалификационная категория</a:t>
            </a:r>
          </a:p>
          <a:p>
            <a:pPr algn="ctr"/>
            <a:endParaRPr lang="ru-RU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Доклад:</a:t>
            </a:r>
          </a:p>
          <a:p>
            <a:pPr algn="ctr"/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народных традиций в воспитании и обучении учащихся начальной школы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ертикальный свиток 8">
            <a:hlinkClick r:id="rId2" action="ppaction://hlinkfile"/>
          </p:cNvPr>
          <p:cNvSpPr/>
          <p:nvPr/>
        </p:nvSpPr>
        <p:spPr>
          <a:xfrm>
            <a:off x="11597196" y="6119482"/>
            <a:ext cx="594804" cy="621437"/>
          </a:xfrm>
          <a:prstGeom prst="verticalScrol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DSC_016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3842" b="384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875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7298"/>
            <a:ext cx="3889612" cy="2483893"/>
          </a:xfrm>
          <a:prstGeom prst="rect">
            <a:avLst/>
          </a:prstGeom>
          <a:noFill/>
        </p:spPr>
      </p:pic>
      <p:pic>
        <p:nvPicPr>
          <p:cNvPr id="3" name="Рисунок 2" descr="C:\Users\школа\Desktop\конференция\yViiEZGXqbQ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68639"/>
            <a:ext cx="4105040" cy="308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C:\Users\школа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4180" y="1119067"/>
            <a:ext cx="3907820" cy="52953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43701" y="709684"/>
            <a:ext cx="6463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Загляните в семейный альбом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школа\Desktop\wNJvzMlvd2o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4329647" y="1702557"/>
            <a:ext cx="3587298" cy="454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школа\Desktop\yloRM7IG0G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069" y="3002507"/>
            <a:ext cx="3248167" cy="3383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школа\Desktop\конференция\фото к конференции\gfYnCN5-7E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4989" y="3026392"/>
            <a:ext cx="3000199" cy="340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школа\Desktop\конференция\IMG-5c1e4846cb39a5a7d183dd30143f6528-V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1717" y="3043451"/>
            <a:ext cx="2792665" cy="339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школа\Desktop\3VFIwMMLa1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66328" y="0"/>
            <a:ext cx="3029803" cy="2954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10185" y="1269242"/>
            <a:ext cx="8028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«Разговор о правильном питании»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школа\Desktop\конференция\фото к конференции\IMG_20201203_1608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773" y="382137"/>
            <a:ext cx="2688609" cy="337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школа\Desktop\конференция\1899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7848" y="522136"/>
            <a:ext cx="4225830" cy="288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школа\Desktop\конференция\фото к конференции\1871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6538" y="4261432"/>
            <a:ext cx="3043555" cy="229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 descr="C:\Users\школа\Desktop\конференция\фото к конференции\196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6412" y="4183039"/>
            <a:ext cx="3211772" cy="240882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88860" y="1446663"/>
            <a:ext cx="290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Свеча памяти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0806" y="2538484"/>
            <a:ext cx="30161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Коробка храбрости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5186150" y="5358629"/>
            <a:ext cx="3138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Шоколадка для участников СВО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089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школа\Desktop\конференция\фото к конференции\IMG_12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9665" y="3074157"/>
            <a:ext cx="4012442" cy="328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школа\Desktop\конференция\фото к конференции\IMG-20190305-WA006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7435" y="549323"/>
            <a:ext cx="4061968" cy="223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школа\Desktop\конференция\фото к конференции\hEMUSk12gH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3312" y="1613846"/>
            <a:ext cx="3567658" cy="387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355" y="668740"/>
            <a:ext cx="5983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 семьи, традиции народа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16155" y="876980"/>
            <a:ext cx="10018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Памяти героя достойны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1.Защита категории 2019 Кузьмин В.В\Памяти Телегина\IMG_37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096" y="1937982"/>
            <a:ext cx="5422709" cy="4087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школа\Desktop\конференция\Xj0mFxIt26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093" y="1927746"/>
            <a:ext cx="5022375" cy="410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ксим\Desktop\Новая папка\IMG_3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876675"/>
            <a:ext cx="4477786" cy="2981324"/>
          </a:xfrm>
          <a:prstGeom prst="rect">
            <a:avLst/>
          </a:prstGeom>
          <a:noFill/>
        </p:spPr>
      </p:pic>
      <p:pic>
        <p:nvPicPr>
          <p:cNvPr id="10244" name="Picture 4" descr="C:\Users\Максим\Desktop\Новая папка\IMG_4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4300" y="3886200"/>
            <a:ext cx="4457700" cy="2971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4842" y="3190875"/>
            <a:ext cx="11163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«Уроки мужества», «Памяти Беслана», « В гости к военным»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школа\Desktop\конференция\фото к конференции\1971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72956"/>
            <a:ext cx="4421874" cy="276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" name="Picture 1" descr="C:\Users\школа\Desktop\конференция\фото к конференции\197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65576" y="272955"/>
            <a:ext cx="4426424" cy="2945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ксим\Desktop\Новая папка\з 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835400"/>
            <a:ext cx="4533901" cy="3022600"/>
          </a:xfrm>
          <a:prstGeom prst="rect">
            <a:avLst/>
          </a:prstGeom>
          <a:noFill/>
        </p:spPr>
      </p:pic>
      <p:pic>
        <p:nvPicPr>
          <p:cNvPr id="2051" name="Picture 3" descr="C:\Users\Максим\Desktop\Новая папка\з ш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7149" y="3848100"/>
            <a:ext cx="4514849" cy="30098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315277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Школьные соревнования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Нижегородская зарница</a:t>
            </a:r>
            <a:r>
              <a:rPr lang="en-US" sz="3200" b="1" dirty="0" smtClean="0">
                <a:solidFill>
                  <a:schemeClr val="bg1"/>
                </a:solidFill>
              </a:rPr>
              <a:t>”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LryFTxrZ7KQ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57550" y="174008"/>
            <a:ext cx="3897637" cy="3152633"/>
          </a:xfrm>
          <a:prstGeom prst="rect">
            <a:avLst/>
          </a:prstGeom>
        </p:spPr>
      </p:pic>
      <p:pic>
        <p:nvPicPr>
          <p:cNvPr id="9" name="Рисунок 8" descr="C:\Users\школа\Desktop\конференция\8z59AHXZnqw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427" y="245661"/>
            <a:ext cx="3941107" cy="249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67534" y="1528549"/>
            <a:ext cx="3193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Литературно -музыкальная композиция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21122" y="4612943"/>
            <a:ext cx="512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Смотр строя и песни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Максим\Desktop\Новая папка\IMG_1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17" y="2769926"/>
            <a:ext cx="5886450" cy="3924300"/>
          </a:xfrm>
          <a:prstGeom prst="rect">
            <a:avLst/>
          </a:prstGeom>
          <a:noFill/>
        </p:spPr>
      </p:pic>
      <p:pic>
        <p:nvPicPr>
          <p:cNvPr id="11268" name="Picture 4" descr="C:\Users\Максим\Desktop\Новая папка\IMG_1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6925" y="1"/>
            <a:ext cx="6315075" cy="42100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0800000" flipV="1">
            <a:off x="553729" y="622586"/>
            <a:ext cx="45624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Бессмертный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полк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школа\Desktop\конференция\Xj0mFxIt26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8538" y="3193577"/>
            <a:ext cx="6323462" cy="341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школа\Desktop\конференция\f10060417b5fa2fd3f5b3e36ad8be640d0472aa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34" y="818866"/>
            <a:ext cx="6168787" cy="509061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083189" y="1296537"/>
            <a:ext cx="49484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«Россия-это особый мир, со своей историей,                           традициями, культурой. Кроме Нового  и Старого света есть и Русский свет»  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Фёдор Достоевский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9127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58352" y="1392072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4841" y="204716"/>
            <a:ext cx="7260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…Мир народной культуры открывает детям нравственные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ценности русского народа: трудолюбие, милосердие, любовь к природе, к родной земле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scale_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16" y="1866947"/>
            <a:ext cx="8093123" cy="42982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126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4525" y="914400"/>
            <a:ext cx="10495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на уроках русского языка и литературного чтения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9809" y="1624085"/>
            <a:ext cx="99492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устаревших слов выделяются две группы: </a:t>
            </a:r>
            <a:r>
              <a:rPr lang="ru-RU" sz="2400" b="1" i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историзмы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u="sng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архаизмы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87654" y="3105835"/>
            <a:ext cx="487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Балалайка, ухват, жалейка, ушат, ковш, гусли, веретено, гудок, серп, коса, рожок, гармонь.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Рисунок 1" descr="https://i.pinimg.com/originals/64/51/40/645140f5d8df3d02334cfc79c32e1b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252" y="2538484"/>
            <a:ext cx="2606722" cy="169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3" descr="https://skybeat.ru/upload/iblock/a33/gusli_kupala_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897" y="4462818"/>
            <a:ext cx="2064864" cy="156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7" descr="https://user97152.clients-cdnnow.ru/wa-data/public/shop/products/57/82/208257/images/375456/375456.970x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5319" y="4558353"/>
            <a:ext cx="2009666" cy="152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0331213dbf4581bf46c242b699a581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8489" y="4653886"/>
            <a:ext cx="2601987" cy="1473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11" descr="https://slovami.net/wp-content/uploads/2019/02/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2686" y="4734405"/>
            <a:ext cx="2242723" cy="137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9" descr="https://ds04.infourok.ru/uploads/ex/012b/00037012-94dbcfd6/1/img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9485" y="2447365"/>
            <a:ext cx="1951631" cy="146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6967" y="928049"/>
            <a:ext cx="455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Найди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74961" y="3275463"/>
            <a:ext cx="763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65576" y="2238233"/>
            <a:ext cx="840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шея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0675" y="5145206"/>
            <a:ext cx="1436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ланиты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1323833" y="2897929"/>
            <a:ext cx="983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губы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77218" y="3630304"/>
            <a:ext cx="872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97839" y="3521122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щёки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3325" y="5540991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95128" y="5104263"/>
            <a:ext cx="1035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6161" y="5377218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перст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45254" y="2333767"/>
            <a:ext cx="1141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палец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72501" y="2879678"/>
            <a:ext cx="9268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802806" y="5527343"/>
            <a:ext cx="745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лоб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Изображение 3" descr="mVCHBd63Zqo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773" y="101596"/>
            <a:ext cx="4601765" cy="284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10484" t="1405" r="5604" b="5670"/>
          <a:stretch>
            <a:fillRect/>
          </a:stretch>
        </p:blipFill>
        <p:spPr bwMode="auto">
          <a:xfrm>
            <a:off x="8495843" y="1525972"/>
            <a:ext cx="2968276" cy="187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D:\фотки-тки\СмирновМ._Сесть_в_калошу.jpg"/>
          <p:cNvPicPr>
            <a:picLocks noChangeAspect="1" noChangeArrowheads="1"/>
          </p:cNvPicPr>
          <p:nvPr/>
        </p:nvPicPr>
        <p:blipFill>
          <a:blip r:embed="rId3" cstate="print"/>
          <a:srcRect l="1370" t="5081" r="8219" b="2215"/>
          <a:stretch>
            <a:fillRect/>
          </a:stretch>
        </p:blipFill>
        <p:spPr bwMode="auto">
          <a:xfrm>
            <a:off x="6591870" y="3947145"/>
            <a:ext cx="3166279" cy="1913346"/>
          </a:xfrm>
          <a:prstGeom prst="rect">
            <a:avLst/>
          </a:prstGeom>
          <a:noFill/>
        </p:spPr>
      </p:pic>
      <p:pic>
        <p:nvPicPr>
          <p:cNvPr id="5" name="Picture 3" descr="D:\фотки-тки\1094107.9260.jpg"/>
          <p:cNvPicPr>
            <a:picLocks noChangeAspect="1" noChangeArrowheads="1"/>
          </p:cNvPicPr>
          <p:nvPr/>
        </p:nvPicPr>
        <p:blipFill>
          <a:blip r:embed="rId4" cstate="print"/>
          <a:srcRect l="3954" t="5974" r="4489" b="6521"/>
          <a:stretch>
            <a:fillRect/>
          </a:stretch>
        </p:blipFill>
        <p:spPr bwMode="auto">
          <a:xfrm>
            <a:off x="1031447" y="1419989"/>
            <a:ext cx="3000564" cy="1964655"/>
          </a:xfrm>
          <a:prstGeom prst="rect">
            <a:avLst/>
          </a:prstGeom>
          <a:noFill/>
        </p:spPr>
      </p:pic>
      <p:pic>
        <p:nvPicPr>
          <p:cNvPr id="6" name="Picture 2" descr="D:\russian_fraze_7.jpg"/>
          <p:cNvPicPr>
            <a:picLocks noChangeAspect="1" noChangeArrowheads="1"/>
          </p:cNvPicPr>
          <p:nvPr/>
        </p:nvPicPr>
        <p:blipFill>
          <a:blip r:embed="rId5" cstate="print"/>
          <a:srcRect r="1527" b="2392"/>
          <a:stretch>
            <a:fillRect/>
          </a:stretch>
        </p:blipFill>
        <p:spPr bwMode="auto">
          <a:xfrm>
            <a:off x="4919150" y="1471823"/>
            <a:ext cx="2764539" cy="1972252"/>
          </a:xfrm>
          <a:prstGeom prst="rect">
            <a:avLst/>
          </a:prstGeom>
          <a:noFill/>
        </p:spPr>
      </p:pic>
      <p:pic>
        <p:nvPicPr>
          <p:cNvPr id="7" name="Picture 2" descr="D:\фотки-тки\tmpqdtveJ.jpeg"/>
          <p:cNvPicPr>
            <a:picLocks noChangeAspect="1" noChangeArrowheads="1"/>
          </p:cNvPicPr>
          <p:nvPr/>
        </p:nvPicPr>
        <p:blipFill>
          <a:blip r:embed="rId6" cstate="print"/>
          <a:srcRect l="1219" t="19956" r="1288"/>
          <a:stretch>
            <a:fillRect/>
          </a:stretch>
        </p:blipFill>
        <p:spPr bwMode="auto">
          <a:xfrm>
            <a:off x="2100517" y="3957852"/>
            <a:ext cx="3140224" cy="188927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51379" y="409434"/>
            <a:ext cx="9676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«Угадай фразеологизм»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51379" y="189186"/>
            <a:ext cx="96762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Сказка ложь, да в ней намёк!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Добрым молодцам урок.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:\ГАНИНА ДИСК D\Фотографии\фото 1-4 класс с2018г\сказка театра зеркало\IMG_56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473" y="1225123"/>
            <a:ext cx="4481786" cy="29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:\ГАНИНА ДИСК D\Фотографии\фото 1-4 класс с2018г\сказка театра зеркало\IMG_56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8717" y="1330588"/>
            <a:ext cx="4615851" cy="291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ГАНИНА ДИСК D\Фотографии\фото 1-4 класс с2018г\сказка театра зеркало\IMG_56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3103" y="3499945"/>
            <a:ext cx="5691352" cy="335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школа\Desktop\конференция\Mn17mf3z1T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9864" y="726741"/>
            <a:ext cx="4258100" cy="340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школа\Desktop\конференция\WqZOIsctve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934" y="620973"/>
            <a:ext cx="3135063" cy="441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школа\Desktop\конференция\yLhHZPHM4A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84944" y="1702650"/>
            <a:ext cx="2825086" cy="402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53385" y="259307"/>
            <a:ext cx="4806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Посещение музеев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школа\Desktop\конференция\IMG-4f7f5c6b08eb268d533b0245778416a0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3807724"/>
            <a:ext cx="2779168" cy="3050275"/>
          </a:xfrm>
          <a:prstGeom prst="rect">
            <a:avLst/>
          </a:prstGeom>
          <a:noFill/>
        </p:spPr>
      </p:pic>
      <p:pic>
        <p:nvPicPr>
          <p:cNvPr id="7" name="Рисунок 6" descr="C:\Users\школа\Desktop\конференция\IMG-29ac7a895ae5acc9b54dadcf1cc976f3-V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3889612"/>
            <a:ext cx="3057099" cy="29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91862" y="220541"/>
            <a:ext cx="8576441" cy="6432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/>
          <a:stretch/>
        </p:blipFill>
        <p:spPr>
          <a:xfrm>
            <a:off x="193336" y="3022227"/>
            <a:ext cx="3723572" cy="3323982"/>
          </a:xfrm>
          <a:prstGeom prst="rect">
            <a:avLst/>
          </a:prstGeom>
          <a:ln>
            <a:noFill/>
          </a:ln>
        </p:spPr>
      </p:pic>
      <p:pic>
        <p:nvPicPr>
          <p:cNvPr id="3" name="Picture 4"/>
          <p:cNvPicPr/>
          <p:nvPr/>
        </p:nvPicPr>
        <p:blipFill>
          <a:blip r:embed="rId3"/>
          <a:stretch/>
        </p:blipFill>
        <p:spPr>
          <a:xfrm>
            <a:off x="3991590" y="458725"/>
            <a:ext cx="4285800" cy="3214440"/>
          </a:xfrm>
          <a:prstGeom prst="rect">
            <a:avLst/>
          </a:prstGeom>
          <a:ln>
            <a:noFill/>
          </a:ln>
        </p:spPr>
      </p:pic>
      <p:pic>
        <p:nvPicPr>
          <p:cNvPr id="4" name="Picture 4"/>
          <p:cNvPicPr/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/>
        </p:blipFill>
        <p:spPr>
          <a:xfrm>
            <a:off x="8452165" y="2964976"/>
            <a:ext cx="3236400" cy="3428640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45660" y="1746912"/>
            <a:ext cx="37796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Русское гостеприимство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4012" y="4380931"/>
            <a:ext cx="26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Колядование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58149" y="1992573"/>
            <a:ext cx="1151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Пасха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2166</TotalTime>
  <Words>223</Words>
  <Application>Microsoft Office PowerPoint</Application>
  <PresentationFormat>Произвольный</PresentationFormat>
  <Paragraphs>48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Сектор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школа</cp:lastModifiedBy>
  <cp:revision>331</cp:revision>
  <cp:lastPrinted>2019-02-21T12:52:12Z</cp:lastPrinted>
  <dcterms:created xsi:type="dcterms:W3CDTF">2019-02-17T18:09:28Z</dcterms:created>
  <dcterms:modified xsi:type="dcterms:W3CDTF">2024-12-12T04:13:05Z</dcterms:modified>
</cp:coreProperties>
</file>