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0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316B3-C550-4BEF-8450-6E005C90D920}" type="datetimeFigureOut">
              <a:rPr lang="ru-RU" smtClean="0"/>
              <a:pPr/>
              <a:t>10.11.2017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5E655-C185-4A17-BB79-C34DE835E1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316B3-C550-4BEF-8450-6E005C90D920}" type="datetimeFigureOut">
              <a:rPr lang="ru-RU" smtClean="0"/>
              <a:pPr/>
              <a:t>10.11.2017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5E655-C185-4A17-BB79-C34DE835E1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316B3-C550-4BEF-8450-6E005C90D920}" type="datetimeFigureOut">
              <a:rPr lang="ru-RU" smtClean="0"/>
              <a:pPr/>
              <a:t>10.11.2017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5E655-C185-4A17-BB79-C34DE835E1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316B3-C550-4BEF-8450-6E005C90D920}" type="datetimeFigureOut">
              <a:rPr lang="ru-RU" smtClean="0"/>
              <a:pPr/>
              <a:t>10.11.2017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5E655-C185-4A17-BB79-C34DE835E1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316B3-C550-4BEF-8450-6E005C90D920}" type="datetimeFigureOut">
              <a:rPr lang="ru-RU" smtClean="0"/>
              <a:pPr/>
              <a:t>10.11.2017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5E655-C185-4A17-BB79-C34DE835E1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316B3-C550-4BEF-8450-6E005C90D920}" type="datetimeFigureOut">
              <a:rPr lang="ru-RU" smtClean="0"/>
              <a:pPr/>
              <a:t>10.11.2017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5E655-C185-4A17-BB79-C34DE835E1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316B3-C550-4BEF-8450-6E005C90D920}" type="datetimeFigureOut">
              <a:rPr lang="ru-RU" smtClean="0"/>
              <a:pPr/>
              <a:t>10.11.2017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5E655-C185-4A17-BB79-C34DE835E1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316B3-C550-4BEF-8450-6E005C90D920}" type="datetimeFigureOut">
              <a:rPr lang="ru-RU" smtClean="0"/>
              <a:pPr/>
              <a:t>10.11.2017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5E655-C185-4A17-BB79-C34DE835E1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316B3-C550-4BEF-8450-6E005C90D920}" type="datetimeFigureOut">
              <a:rPr lang="ru-RU" smtClean="0"/>
              <a:pPr/>
              <a:t>10.11.2017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5E655-C185-4A17-BB79-C34DE835E1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316B3-C550-4BEF-8450-6E005C90D920}" type="datetimeFigureOut">
              <a:rPr lang="ru-RU" smtClean="0"/>
              <a:pPr/>
              <a:t>10.11.2017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5E655-C185-4A17-BB79-C34DE835E1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316B3-C550-4BEF-8450-6E005C90D920}" type="datetimeFigureOut">
              <a:rPr lang="ru-RU" smtClean="0"/>
              <a:pPr/>
              <a:t>10.11.2017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5E655-C185-4A17-BB79-C34DE835E1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6316B3-C550-4BEF-8450-6E005C90D920}" type="datetimeFigureOut">
              <a:rPr lang="ru-RU" smtClean="0"/>
              <a:pPr/>
              <a:t>10.11.2017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05E655-C185-4A17-BB79-C34DE835E16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13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12" Type="http://schemas.openxmlformats.org/officeDocument/2006/relationships/slide" Target="slide4.xml"/><Relationship Id="rId17" Type="http://schemas.openxmlformats.org/officeDocument/2006/relationships/image" Target="../media/image9.png"/><Relationship Id="rId2" Type="http://schemas.openxmlformats.org/officeDocument/2006/relationships/slide" Target="slide7.xml"/><Relationship Id="rId16" Type="http://schemas.openxmlformats.org/officeDocument/2006/relationships/slide" Target="slide6.xml"/><Relationship Id="rId1" Type="http://schemas.openxmlformats.org/officeDocument/2006/relationships/slideLayout" Target="../slideLayouts/slideLayout7.xml"/><Relationship Id="rId6" Type="http://schemas.openxmlformats.org/officeDocument/2006/relationships/slide" Target="slide8.xml"/><Relationship Id="rId11" Type="http://schemas.openxmlformats.org/officeDocument/2006/relationships/image" Target="../media/image6.png"/><Relationship Id="rId5" Type="http://schemas.openxmlformats.org/officeDocument/2006/relationships/image" Target="../media/image3.png"/><Relationship Id="rId15" Type="http://schemas.openxmlformats.org/officeDocument/2006/relationships/image" Target="../media/image8.png"/><Relationship Id="rId10" Type="http://schemas.openxmlformats.org/officeDocument/2006/relationships/slide" Target="slide5.xml"/><Relationship Id="rId4" Type="http://schemas.openxmlformats.org/officeDocument/2006/relationships/slide" Target="slide3.xml"/><Relationship Id="rId9" Type="http://schemas.openxmlformats.org/officeDocument/2006/relationships/image" Target="../media/image5.png"/><Relationship Id="rId14" Type="http://schemas.openxmlformats.org/officeDocument/2006/relationships/slide" Target="slide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coolday.by/wp-content/uploads/2015/05/smeshariki-265x315.pn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3707904" y="1196752"/>
            <a:ext cx="3096344" cy="3680560"/>
          </a:xfrm>
          <a:prstGeom prst="rect">
            <a:avLst/>
          </a:prstGeom>
          <a:noFill/>
        </p:spPr>
      </p:pic>
      <p:pic>
        <p:nvPicPr>
          <p:cNvPr id="1028" name="Picture 4" descr="http://uch.znate.ru/tw_files2/urls_27/17/d-16744/16744_html_bf5d81d.pn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2339752" y="4077072"/>
            <a:ext cx="2311177" cy="3071879"/>
          </a:xfrm>
          <a:prstGeom prst="rect">
            <a:avLst/>
          </a:prstGeom>
          <a:noFill/>
        </p:spPr>
      </p:pic>
      <p:pic>
        <p:nvPicPr>
          <p:cNvPr id="1032" name="Picture 8" descr="https://fanparty.ru/fanclubs/smeshariki/gallery/581879_smeshariki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64289" y="1124744"/>
            <a:ext cx="2979711" cy="2979712"/>
          </a:xfrm>
          <a:prstGeom prst="rect">
            <a:avLst/>
          </a:prstGeom>
          <a:noFill/>
        </p:spPr>
      </p:pic>
      <p:pic>
        <p:nvPicPr>
          <p:cNvPr id="1034" name="Picture 10" descr="http://1.bp.blogspot.com/-jnLfDuZR7eE/VgZLWMLiJkI/AAAAAAAAEis/JPiDXSwWE7s/s1600/9d4fb75431c8.png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print"/>
          <a:srcRect l="2781" t="2437"/>
          <a:stretch>
            <a:fillRect/>
          </a:stretch>
        </p:blipFill>
        <p:spPr bwMode="auto">
          <a:xfrm flipH="1">
            <a:off x="-108520" y="4077072"/>
            <a:ext cx="2517191" cy="2882856"/>
          </a:xfrm>
          <a:prstGeom prst="rect">
            <a:avLst/>
          </a:prstGeom>
          <a:noFill/>
        </p:spPr>
      </p:pic>
      <p:sp>
        <p:nvSpPr>
          <p:cNvPr id="1036" name="AutoShape 12" descr="http://raskraski-tut.ru/pages/images_smeshariki/a1_pin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8" name="Picture 14" descr="http://raskraski-tut.ru/pages/images_smeshariki/a1_pin.png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228184" y="4005064"/>
            <a:ext cx="2672751" cy="2980763"/>
          </a:xfrm>
          <a:prstGeom prst="rect">
            <a:avLst/>
          </a:prstGeom>
          <a:noFill/>
        </p:spPr>
      </p:pic>
      <p:pic>
        <p:nvPicPr>
          <p:cNvPr id="1040" name="Picture 16" descr="https://cs9.pikabu.ru/post_img/2017/01/28/8/1485604920196629601.png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355976" y="4077072"/>
            <a:ext cx="2447401" cy="3240360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323528" y="116632"/>
            <a:ext cx="86409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Мы оказались в долине </a:t>
            </a: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смешариков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! Каждый из них хочет рассказать тебе о каком-то дне недели! Нажимай на </a:t>
            </a: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смешарика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и узнай, про какой день недели говорит </a:t>
            </a: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смешарик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!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42" name="Picture 18" descr="http://img1.liveinternet.ru/images/attach/c/11/114/708/114708127_large__7_.png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 flipH="1">
            <a:off x="0" y="2276872"/>
            <a:ext cx="1849647" cy="1944216"/>
          </a:xfrm>
          <a:prstGeom prst="rect">
            <a:avLst/>
          </a:prstGeom>
          <a:noFill/>
        </p:spPr>
      </p:pic>
      <p:pic>
        <p:nvPicPr>
          <p:cNvPr id="1030" name="Picture 6" descr="http://fotodryg.ru/clipart/1/4/33.png">
            <a:hlinkClick r:id="rId16" action="ppaction://hlinksldjump"/>
          </p:cNvPr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1763688" y="1340768"/>
            <a:ext cx="2301569" cy="2774734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5580112" y="501317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6876256" y="1268760"/>
            <a:ext cx="149159" cy="612068"/>
          </a:xfrm>
          <a:prstGeom prst="roundRect">
            <a:avLst/>
          </a:prstGeom>
          <a:solidFill>
            <a:srgbClr val="FF000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8316416" y="5013176"/>
            <a:ext cx="149159" cy="612068"/>
          </a:xfrm>
          <a:prstGeom prst="roundRect">
            <a:avLst/>
          </a:prstGeom>
          <a:solidFill>
            <a:srgbClr val="7030A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644007" y="1124744"/>
            <a:ext cx="149159" cy="918102"/>
          </a:xfrm>
          <a:prstGeom prst="roundRect">
            <a:avLst/>
          </a:prstGeom>
          <a:solidFill>
            <a:srgbClr val="FF000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788024" y="980728"/>
            <a:ext cx="2088232" cy="1224136"/>
          </a:xfrm>
          <a:prstGeom prst="roundRect">
            <a:avLst/>
          </a:prstGeom>
          <a:solidFill>
            <a:srgbClr val="FF000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Понедельник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259632" y="2780928"/>
            <a:ext cx="2088232" cy="1224136"/>
          </a:xfrm>
          <a:prstGeom prst="roundRect">
            <a:avLst/>
          </a:prstGeom>
          <a:solidFill>
            <a:srgbClr val="FF9933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Вторник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347864" y="3068960"/>
            <a:ext cx="149159" cy="612068"/>
          </a:xfrm>
          <a:prstGeom prst="roundRect">
            <a:avLst/>
          </a:prstGeom>
          <a:solidFill>
            <a:srgbClr val="FF9933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491880" y="3068960"/>
            <a:ext cx="149159" cy="612068"/>
          </a:xfrm>
          <a:prstGeom prst="roundRect">
            <a:avLst/>
          </a:prstGeom>
          <a:solidFill>
            <a:srgbClr val="FFFF0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635896" y="2780928"/>
            <a:ext cx="2088232" cy="1224136"/>
          </a:xfrm>
          <a:prstGeom prst="roundRect">
            <a:avLst/>
          </a:prstGeom>
          <a:solidFill>
            <a:srgbClr val="FFFF0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Среда</a:t>
            </a:r>
            <a:endParaRPr lang="ru-RU" sz="24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724128" y="3068960"/>
            <a:ext cx="149159" cy="612068"/>
          </a:xfrm>
          <a:prstGeom prst="roundRect">
            <a:avLst/>
          </a:prstGeom>
          <a:solidFill>
            <a:srgbClr val="FFFF0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115616" y="3068960"/>
            <a:ext cx="149159" cy="612068"/>
          </a:xfrm>
          <a:prstGeom prst="roundRect">
            <a:avLst/>
          </a:prstGeom>
          <a:solidFill>
            <a:srgbClr val="FF9933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9933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868144" y="3068960"/>
            <a:ext cx="149159" cy="612068"/>
          </a:xfrm>
          <a:prstGeom prst="roundRect">
            <a:avLst/>
          </a:prstGeom>
          <a:solidFill>
            <a:srgbClr val="00B05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012160" y="2780928"/>
            <a:ext cx="2088232" cy="1224136"/>
          </a:xfrm>
          <a:prstGeom prst="roundRect">
            <a:avLst/>
          </a:prstGeom>
          <a:solidFill>
            <a:srgbClr val="00B05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Четверг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8100392" y="3068960"/>
            <a:ext cx="149159" cy="612068"/>
          </a:xfrm>
          <a:prstGeom prst="roundRect">
            <a:avLst/>
          </a:prstGeom>
          <a:solidFill>
            <a:srgbClr val="00B05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187624" y="5013176"/>
            <a:ext cx="149159" cy="612068"/>
          </a:xfrm>
          <a:prstGeom prst="roundRect">
            <a:avLst/>
          </a:prstGeom>
          <a:solidFill>
            <a:srgbClr val="00B0F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331640" y="4725144"/>
            <a:ext cx="2088232" cy="1224136"/>
          </a:xfrm>
          <a:prstGeom prst="roundRect">
            <a:avLst/>
          </a:prstGeom>
          <a:solidFill>
            <a:srgbClr val="00B0F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Пятница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419872" y="5013176"/>
            <a:ext cx="149159" cy="612068"/>
          </a:xfrm>
          <a:prstGeom prst="roundRect">
            <a:avLst/>
          </a:prstGeom>
          <a:solidFill>
            <a:srgbClr val="00B0F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563888" y="5013176"/>
            <a:ext cx="149159" cy="612068"/>
          </a:xfrm>
          <a:prstGeom prst="roundRect">
            <a:avLst/>
          </a:prstGeom>
          <a:solidFill>
            <a:srgbClr val="0070C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3707904" y="4725144"/>
            <a:ext cx="2088232" cy="1224136"/>
          </a:xfrm>
          <a:prstGeom prst="roundRect">
            <a:avLst/>
          </a:prstGeom>
          <a:solidFill>
            <a:srgbClr val="0070C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Суббота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5796136" y="5013176"/>
            <a:ext cx="149159" cy="612068"/>
          </a:xfrm>
          <a:prstGeom prst="roundRect">
            <a:avLst/>
          </a:prstGeom>
          <a:solidFill>
            <a:srgbClr val="0070C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5940152" y="5013176"/>
            <a:ext cx="149159" cy="612068"/>
          </a:xfrm>
          <a:prstGeom prst="roundRect">
            <a:avLst/>
          </a:prstGeom>
          <a:solidFill>
            <a:srgbClr val="7030A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6084168" y="4725144"/>
            <a:ext cx="2088232" cy="1224136"/>
          </a:xfrm>
          <a:prstGeom prst="roundRect">
            <a:avLst/>
          </a:prstGeom>
          <a:solidFill>
            <a:srgbClr val="7030A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Воскресенье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8172401" y="4869160"/>
            <a:ext cx="144015" cy="936104"/>
          </a:xfrm>
          <a:prstGeom prst="roundRect">
            <a:avLst/>
          </a:prstGeom>
          <a:solidFill>
            <a:srgbClr val="7030A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5076056" y="2204864"/>
            <a:ext cx="504056" cy="432048"/>
          </a:xfrm>
          <a:prstGeom prst="ellipse">
            <a:avLst/>
          </a:prstGeom>
          <a:solidFill>
            <a:srgbClr val="FF000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Овал 24"/>
          <p:cNvSpPr/>
          <p:nvPr/>
        </p:nvSpPr>
        <p:spPr>
          <a:xfrm>
            <a:off x="5868144" y="2204864"/>
            <a:ext cx="504056" cy="432048"/>
          </a:xfrm>
          <a:prstGeom prst="ellipse">
            <a:avLst/>
          </a:prstGeom>
          <a:solidFill>
            <a:srgbClr val="FF000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Овал 25"/>
          <p:cNvSpPr/>
          <p:nvPr/>
        </p:nvSpPr>
        <p:spPr>
          <a:xfrm>
            <a:off x="1547664" y="4005064"/>
            <a:ext cx="504056" cy="432048"/>
          </a:xfrm>
          <a:prstGeom prst="ellipse">
            <a:avLst/>
          </a:prstGeom>
          <a:solidFill>
            <a:srgbClr val="FF9933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Овал 26"/>
          <p:cNvSpPr/>
          <p:nvPr/>
        </p:nvSpPr>
        <p:spPr>
          <a:xfrm>
            <a:off x="2411760" y="4005064"/>
            <a:ext cx="504056" cy="432048"/>
          </a:xfrm>
          <a:prstGeom prst="ellipse">
            <a:avLst/>
          </a:prstGeom>
          <a:solidFill>
            <a:srgbClr val="FF9933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Овал 27"/>
          <p:cNvSpPr/>
          <p:nvPr/>
        </p:nvSpPr>
        <p:spPr>
          <a:xfrm>
            <a:off x="4067944" y="4005064"/>
            <a:ext cx="504056" cy="432048"/>
          </a:xfrm>
          <a:prstGeom prst="ellipse">
            <a:avLst/>
          </a:prstGeom>
          <a:solidFill>
            <a:srgbClr val="FFFF0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4788024" y="4005064"/>
            <a:ext cx="504056" cy="432048"/>
          </a:xfrm>
          <a:prstGeom prst="ellipse">
            <a:avLst/>
          </a:prstGeom>
          <a:solidFill>
            <a:srgbClr val="FFFF0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6372200" y="4005064"/>
            <a:ext cx="504056" cy="432048"/>
          </a:xfrm>
          <a:prstGeom prst="ellipse">
            <a:avLst/>
          </a:prstGeom>
          <a:solidFill>
            <a:srgbClr val="00B05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Овал 30"/>
          <p:cNvSpPr/>
          <p:nvPr/>
        </p:nvSpPr>
        <p:spPr>
          <a:xfrm>
            <a:off x="7308304" y="4005064"/>
            <a:ext cx="504056" cy="432048"/>
          </a:xfrm>
          <a:prstGeom prst="ellipse">
            <a:avLst/>
          </a:prstGeom>
          <a:solidFill>
            <a:srgbClr val="00B05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Овал 31"/>
          <p:cNvSpPr/>
          <p:nvPr/>
        </p:nvSpPr>
        <p:spPr>
          <a:xfrm>
            <a:off x="1691680" y="5949280"/>
            <a:ext cx="504056" cy="432048"/>
          </a:xfrm>
          <a:prstGeom prst="ellipse">
            <a:avLst/>
          </a:prstGeom>
          <a:solidFill>
            <a:srgbClr val="00B0F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Овал 32"/>
          <p:cNvSpPr/>
          <p:nvPr/>
        </p:nvSpPr>
        <p:spPr>
          <a:xfrm>
            <a:off x="2555776" y="5949280"/>
            <a:ext cx="504056" cy="432048"/>
          </a:xfrm>
          <a:prstGeom prst="ellipse">
            <a:avLst/>
          </a:prstGeom>
          <a:solidFill>
            <a:srgbClr val="00B0F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Овал 33"/>
          <p:cNvSpPr/>
          <p:nvPr/>
        </p:nvSpPr>
        <p:spPr>
          <a:xfrm>
            <a:off x="3995936" y="5949280"/>
            <a:ext cx="504056" cy="432048"/>
          </a:xfrm>
          <a:prstGeom prst="ellipse">
            <a:avLst/>
          </a:prstGeom>
          <a:solidFill>
            <a:srgbClr val="0070C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Овал 34"/>
          <p:cNvSpPr/>
          <p:nvPr/>
        </p:nvSpPr>
        <p:spPr>
          <a:xfrm>
            <a:off x="4860032" y="5949280"/>
            <a:ext cx="504056" cy="432048"/>
          </a:xfrm>
          <a:prstGeom prst="ellipse">
            <a:avLst/>
          </a:prstGeom>
          <a:solidFill>
            <a:srgbClr val="0070C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Овал 35"/>
          <p:cNvSpPr/>
          <p:nvPr/>
        </p:nvSpPr>
        <p:spPr>
          <a:xfrm>
            <a:off x="6444208" y="5949280"/>
            <a:ext cx="504056" cy="432048"/>
          </a:xfrm>
          <a:prstGeom prst="ellipse">
            <a:avLst/>
          </a:prstGeom>
          <a:solidFill>
            <a:srgbClr val="7030A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Овал 36"/>
          <p:cNvSpPr/>
          <p:nvPr/>
        </p:nvSpPr>
        <p:spPr>
          <a:xfrm>
            <a:off x="7236296" y="5949280"/>
            <a:ext cx="504056" cy="432048"/>
          </a:xfrm>
          <a:prstGeom prst="ellipse">
            <a:avLst/>
          </a:prstGeom>
          <a:solidFill>
            <a:srgbClr val="7030A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8" name="Picture 2" descr="http://images.easyfreeclipart.com/229/free-to-use-amp-public-domain-train-clip-art-229744.png"/>
          <p:cNvPicPr>
            <a:picLocks noChangeAspect="1" noChangeArrowheads="1"/>
          </p:cNvPicPr>
          <p:nvPr/>
        </p:nvPicPr>
        <p:blipFill>
          <a:blip r:embed="rId2" cstate="print"/>
          <a:srcRect r="59933"/>
          <a:stretch>
            <a:fillRect/>
          </a:stretch>
        </p:blipFill>
        <p:spPr bwMode="auto">
          <a:xfrm>
            <a:off x="1907704" y="-99392"/>
            <a:ext cx="2880320" cy="3285227"/>
          </a:xfrm>
          <a:prstGeom prst="rect">
            <a:avLst/>
          </a:prstGeom>
          <a:noFill/>
        </p:spPr>
      </p:pic>
      <p:sp>
        <p:nvSpPr>
          <p:cNvPr id="39" name="Прямоугольник 38"/>
          <p:cNvSpPr/>
          <p:nvPr/>
        </p:nvSpPr>
        <p:spPr>
          <a:xfrm>
            <a:off x="4788024" y="0"/>
            <a:ext cx="421352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i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Кто пропал?</a:t>
            </a:r>
            <a:endParaRPr lang="ru-RU" sz="5400" b="1" i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6876256" y="1484784"/>
            <a:ext cx="149159" cy="612068"/>
          </a:xfrm>
          <a:prstGeom prst="roundRect">
            <a:avLst/>
          </a:prstGeom>
          <a:solidFill>
            <a:srgbClr val="FF000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8316416" y="5229200"/>
            <a:ext cx="149159" cy="612068"/>
          </a:xfrm>
          <a:prstGeom prst="roundRect">
            <a:avLst/>
          </a:prstGeom>
          <a:solidFill>
            <a:srgbClr val="7030A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644007" y="1340768"/>
            <a:ext cx="149159" cy="918102"/>
          </a:xfrm>
          <a:prstGeom prst="roundRect">
            <a:avLst/>
          </a:prstGeom>
          <a:solidFill>
            <a:srgbClr val="FF000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788024" y="1196752"/>
            <a:ext cx="2088232" cy="1224136"/>
          </a:xfrm>
          <a:prstGeom prst="roundRect">
            <a:avLst/>
          </a:prstGeom>
          <a:solidFill>
            <a:srgbClr val="FF000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Понедельник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259632" y="2996952"/>
            <a:ext cx="2088232" cy="1224136"/>
          </a:xfrm>
          <a:prstGeom prst="roundRect">
            <a:avLst/>
          </a:prstGeom>
          <a:solidFill>
            <a:srgbClr val="FF9933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Вторник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347864" y="3284984"/>
            <a:ext cx="149159" cy="612068"/>
          </a:xfrm>
          <a:prstGeom prst="roundRect">
            <a:avLst/>
          </a:prstGeom>
          <a:solidFill>
            <a:srgbClr val="FF9933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491880" y="3284984"/>
            <a:ext cx="149159" cy="612068"/>
          </a:xfrm>
          <a:prstGeom prst="roundRect">
            <a:avLst/>
          </a:prstGeom>
          <a:solidFill>
            <a:srgbClr val="FFFF0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635896" y="2996952"/>
            <a:ext cx="2088232" cy="1224136"/>
          </a:xfrm>
          <a:prstGeom prst="roundRect">
            <a:avLst/>
          </a:prstGeom>
          <a:solidFill>
            <a:srgbClr val="FFFF0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Среда</a:t>
            </a:r>
            <a:endParaRPr lang="ru-RU" sz="24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724128" y="3284984"/>
            <a:ext cx="149159" cy="612068"/>
          </a:xfrm>
          <a:prstGeom prst="roundRect">
            <a:avLst/>
          </a:prstGeom>
          <a:solidFill>
            <a:srgbClr val="FFFF0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115616" y="3284984"/>
            <a:ext cx="149159" cy="612068"/>
          </a:xfrm>
          <a:prstGeom prst="roundRect">
            <a:avLst/>
          </a:prstGeom>
          <a:solidFill>
            <a:srgbClr val="FF9933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9933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868144" y="3284984"/>
            <a:ext cx="149159" cy="612068"/>
          </a:xfrm>
          <a:prstGeom prst="roundRect">
            <a:avLst/>
          </a:prstGeom>
          <a:solidFill>
            <a:srgbClr val="00B05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012160" y="2996952"/>
            <a:ext cx="2088232" cy="1224136"/>
          </a:xfrm>
          <a:prstGeom prst="roundRect">
            <a:avLst/>
          </a:prstGeom>
          <a:solidFill>
            <a:srgbClr val="00B05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Четверг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8100392" y="3284984"/>
            <a:ext cx="149159" cy="612068"/>
          </a:xfrm>
          <a:prstGeom prst="roundRect">
            <a:avLst/>
          </a:prstGeom>
          <a:solidFill>
            <a:srgbClr val="00B05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187624" y="5229200"/>
            <a:ext cx="149159" cy="612068"/>
          </a:xfrm>
          <a:prstGeom prst="roundRect">
            <a:avLst/>
          </a:prstGeom>
          <a:solidFill>
            <a:srgbClr val="00B0F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331640" y="4941168"/>
            <a:ext cx="2088232" cy="1224136"/>
          </a:xfrm>
          <a:prstGeom prst="roundRect">
            <a:avLst/>
          </a:prstGeom>
          <a:solidFill>
            <a:srgbClr val="00B0F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Пятница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419872" y="5229200"/>
            <a:ext cx="149159" cy="612068"/>
          </a:xfrm>
          <a:prstGeom prst="roundRect">
            <a:avLst/>
          </a:prstGeom>
          <a:solidFill>
            <a:srgbClr val="00B0F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563888" y="5229200"/>
            <a:ext cx="149159" cy="612068"/>
          </a:xfrm>
          <a:prstGeom prst="roundRect">
            <a:avLst/>
          </a:prstGeom>
          <a:solidFill>
            <a:srgbClr val="0070C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3707904" y="4941168"/>
            <a:ext cx="2088232" cy="1224136"/>
          </a:xfrm>
          <a:prstGeom prst="roundRect">
            <a:avLst/>
          </a:prstGeom>
          <a:solidFill>
            <a:srgbClr val="0070C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Суббота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5796136" y="5229200"/>
            <a:ext cx="149159" cy="612068"/>
          </a:xfrm>
          <a:prstGeom prst="roundRect">
            <a:avLst/>
          </a:prstGeom>
          <a:solidFill>
            <a:srgbClr val="0070C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5940152" y="5229200"/>
            <a:ext cx="149159" cy="612068"/>
          </a:xfrm>
          <a:prstGeom prst="roundRect">
            <a:avLst/>
          </a:prstGeom>
          <a:solidFill>
            <a:srgbClr val="7030A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6084168" y="4941168"/>
            <a:ext cx="2088232" cy="1224136"/>
          </a:xfrm>
          <a:prstGeom prst="roundRect">
            <a:avLst/>
          </a:prstGeom>
          <a:solidFill>
            <a:srgbClr val="7030A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Воскресенье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8172401" y="5085184"/>
            <a:ext cx="144015" cy="936104"/>
          </a:xfrm>
          <a:prstGeom prst="roundRect">
            <a:avLst/>
          </a:prstGeom>
          <a:solidFill>
            <a:srgbClr val="7030A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5076056" y="2420888"/>
            <a:ext cx="504056" cy="432048"/>
          </a:xfrm>
          <a:prstGeom prst="ellipse">
            <a:avLst/>
          </a:prstGeom>
          <a:solidFill>
            <a:srgbClr val="FF000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Овал 24"/>
          <p:cNvSpPr/>
          <p:nvPr/>
        </p:nvSpPr>
        <p:spPr>
          <a:xfrm>
            <a:off x="5868144" y="2420888"/>
            <a:ext cx="504056" cy="432048"/>
          </a:xfrm>
          <a:prstGeom prst="ellipse">
            <a:avLst/>
          </a:prstGeom>
          <a:solidFill>
            <a:srgbClr val="FF000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Овал 25"/>
          <p:cNvSpPr/>
          <p:nvPr/>
        </p:nvSpPr>
        <p:spPr>
          <a:xfrm>
            <a:off x="1547664" y="4221088"/>
            <a:ext cx="504056" cy="432048"/>
          </a:xfrm>
          <a:prstGeom prst="ellipse">
            <a:avLst/>
          </a:prstGeom>
          <a:solidFill>
            <a:srgbClr val="FF9933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Овал 26"/>
          <p:cNvSpPr/>
          <p:nvPr/>
        </p:nvSpPr>
        <p:spPr>
          <a:xfrm>
            <a:off x="2411760" y="4221088"/>
            <a:ext cx="504056" cy="432048"/>
          </a:xfrm>
          <a:prstGeom prst="ellipse">
            <a:avLst/>
          </a:prstGeom>
          <a:solidFill>
            <a:srgbClr val="FF9933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Овал 27"/>
          <p:cNvSpPr/>
          <p:nvPr/>
        </p:nvSpPr>
        <p:spPr>
          <a:xfrm>
            <a:off x="4067944" y="4221088"/>
            <a:ext cx="504056" cy="432048"/>
          </a:xfrm>
          <a:prstGeom prst="ellipse">
            <a:avLst/>
          </a:prstGeom>
          <a:solidFill>
            <a:srgbClr val="FFFF0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4788024" y="4221088"/>
            <a:ext cx="504056" cy="432048"/>
          </a:xfrm>
          <a:prstGeom prst="ellipse">
            <a:avLst/>
          </a:prstGeom>
          <a:solidFill>
            <a:srgbClr val="FFFF0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6372200" y="4221088"/>
            <a:ext cx="504056" cy="432048"/>
          </a:xfrm>
          <a:prstGeom prst="ellipse">
            <a:avLst/>
          </a:prstGeom>
          <a:solidFill>
            <a:srgbClr val="00B05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Овал 30"/>
          <p:cNvSpPr/>
          <p:nvPr/>
        </p:nvSpPr>
        <p:spPr>
          <a:xfrm>
            <a:off x="7308304" y="4221088"/>
            <a:ext cx="504056" cy="432048"/>
          </a:xfrm>
          <a:prstGeom prst="ellipse">
            <a:avLst/>
          </a:prstGeom>
          <a:solidFill>
            <a:srgbClr val="00B05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Овал 31"/>
          <p:cNvSpPr/>
          <p:nvPr/>
        </p:nvSpPr>
        <p:spPr>
          <a:xfrm>
            <a:off x="1691680" y="6165304"/>
            <a:ext cx="504056" cy="432048"/>
          </a:xfrm>
          <a:prstGeom prst="ellipse">
            <a:avLst/>
          </a:prstGeom>
          <a:solidFill>
            <a:srgbClr val="00B0F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Овал 32"/>
          <p:cNvSpPr/>
          <p:nvPr/>
        </p:nvSpPr>
        <p:spPr>
          <a:xfrm>
            <a:off x="2555776" y="6165304"/>
            <a:ext cx="504056" cy="432048"/>
          </a:xfrm>
          <a:prstGeom prst="ellipse">
            <a:avLst/>
          </a:prstGeom>
          <a:solidFill>
            <a:srgbClr val="00B0F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Овал 33"/>
          <p:cNvSpPr/>
          <p:nvPr/>
        </p:nvSpPr>
        <p:spPr>
          <a:xfrm>
            <a:off x="3995936" y="6165304"/>
            <a:ext cx="504056" cy="432048"/>
          </a:xfrm>
          <a:prstGeom prst="ellipse">
            <a:avLst/>
          </a:prstGeom>
          <a:solidFill>
            <a:srgbClr val="0070C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Овал 34"/>
          <p:cNvSpPr/>
          <p:nvPr/>
        </p:nvSpPr>
        <p:spPr>
          <a:xfrm>
            <a:off x="4860032" y="6165304"/>
            <a:ext cx="504056" cy="432048"/>
          </a:xfrm>
          <a:prstGeom prst="ellipse">
            <a:avLst/>
          </a:prstGeom>
          <a:solidFill>
            <a:srgbClr val="0070C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Овал 35"/>
          <p:cNvSpPr/>
          <p:nvPr/>
        </p:nvSpPr>
        <p:spPr>
          <a:xfrm>
            <a:off x="6444208" y="6165304"/>
            <a:ext cx="504056" cy="432048"/>
          </a:xfrm>
          <a:prstGeom prst="ellipse">
            <a:avLst/>
          </a:prstGeom>
          <a:solidFill>
            <a:srgbClr val="7030A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Овал 36"/>
          <p:cNvSpPr/>
          <p:nvPr/>
        </p:nvSpPr>
        <p:spPr>
          <a:xfrm>
            <a:off x="7236296" y="6165304"/>
            <a:ext cx="504056" cy="432048"/>
          </a:xfrm>
          <a:prstGeom prst="ellipse">
            <a:avLst/>
          </a:prstGeom>
          <a:solidFill>
            <a:srgbClr val="7030A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8" name="Picture 2" descr="http://images.easyfreeclipart.com/229/free-to-use-amp-public-domain-train-clip-art-229744.png"/>
          <p:cNvPicPr>
            <a:picLocks noChangeAspect="1" noChangeArrowheads="1"/>
          </p:cNvPicPr>
          <p:nvPr/>
        </p:nvPicPr>
        <p:blipFill>
          <a:blip r:embed="rId2" cstate="print"/>
          <a:srcRect r="59933"/>
          <a:stretch>
            <a:fillRect/>
          </a:stretch>
        </p:blipFill>
        <p:spPr bwMode="auto">
          <a:xfrm>
            <a:off x="1907704" y="0"/>
            <a:ext cx="2880320" cy="3285227"/>
          </a:xfrm>
          <a:prstGeom prst="rect">
            <a:avLst/>
          </a:prstGeom>
          <a:noFill/>
        </p:spPr>
      </p:pic>
      <p:sp>
        <p:nvSpPr>
          <p:cNvPr id="45" name="Прямоугольник 44"/>
          <p:cNvSpPr/>
          <p:nvPr/>
        </p:nvSpPr>
        <p:spPr>
          <a:xfrm>
            <a:off x="4716016" y="0"/>
            <a:ext cx="421352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i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Кто пропал?</a:t>
            </a:r>
            <a:endParaRPr lang="ru-RU" sz="5400" b="1" i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6876256" y="1484784"/>
            <a:ext cx="149159" cy="612068"/>
          </a:xfrm>
          <a:prstGeom prst="roundRect">
            <a:avLst/>
          </a:prstGeom>
          <a:solidFill>
            <a:srgbClr val="FF000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8316416" y="5229200"/>
            <a:ext cx="149159" cy="612068"/>
          </a:xfrm>
          <a:prstGeom prst="roundRect">
            <a:avLst/>
          </a:prstGeom>
          <a:solidFill>
            <a:srgbClr val="7030A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644007" y="1340768"/>
            <a:ext cx="149159" cy="918102"/>
          </a:xfrm>
          <a:prstGeom prst="roundRect">
            <a:avLst/>
          </a:prstGeom>
          <a:solidFill>
            <a:srgbClr val="FF000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788024" y="1196752"/>
            <a:ext cx="2088232" cy="1224136"/>
          </a:xfrm>
          <a:prstGeom prst="roundRect">
            <a:avLst/>
          </a:prstGeom>
          <a:solidFill>
            <a:srgbClr val="FF000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Понедельник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259632" y="2996952"/>
            <a:ext cx="2088232" cy="1224136"/>
          </a:xfrm>
          <a:prstGeom prst="roundRect">
            <a:avLst/>
          </a:prstGeom>
          <a:solidFill>
            <a:srgbClr val="FF9933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Вторник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347864" y="3284984"/>
            <a:ext cx="149159" cy="612068"/>
          </a:xfrm>
          <a:prstGeom prst="roundRect">
            <a:avLst/>
          </a:prstGeom>
          <a:solidFill>
            <a:srgbClr val="FF9933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491880" y="3284984"/>
            <a:ext cx="149159" cy="612068"/>
          </a:xfrm>
          <a:prstGeom prst="roundRect">
            <a:avLst/>
          </a:prstGeom>
          <a:solidFill>
            <a:srgbClr val="FFFF0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635896" y="2996952"/>
            <a:ext cx="2088232" cy="1224136"/>
          </a:xfrm>
          <a:prstGeom prst="roundRect">
            <a:avLst/>
          </a:prstGeom>
          <a:solidFill>
            <a:srgbClr val="FFFF0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Среда</a:t>
            </a:r>
            <a:endParaRPr lang="ru-RU" sz="24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724128" y="3284984"/>
            <a:ext cx="149159" cy="612068"/>
          </a:xfrm>
          <a:prstGeom prst="roundRect">
            <a:avLst/>
          </a:prstGeom>
          <a:solidFill>
            <a:srgbClr val="FFFF0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115616" y="3284984"/>
            <a:ext cx="149159" cy="612068"/>
          </a:xfrm>
          <a:prstGeom prst="roundRect">
            <a:avLst/>
          </a:prstGeom>
          <a:solidFill>
            <a:srgbClr val="FF9933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9933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868144" y="3284984"/>
            <a:ext cx="149159" cy="612068"/>
          </a:xfrm>
          <a:prstGeom prst="roundRect">
            <a:avLst/>
          </a:prstGeom>
          <a:solidFill>
            <a:srgbClr val="00B05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012160" y="2996952"/>
            <a:ext cx="2088232" cy="1224136"/>
          </a:xfrm>
          <a:prstGeom prst="roundRect">
            <a:avLst/>
          </a:prstGeom>
          <a:solidFill>
            <a:srgbClr val="00B05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Суббота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8100392" y="3284984"/>
            <a:ext cx="149159" cy="612068"/>
          </a:xfrm>
          <a:prstGeom prst="roundRect">
            <a:avLst/>
          </a:prstGeom>
          <a:solidFill>
            <a:srgbClr val="00B05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187624" y="5229200"/>
            <a:ext cx="149159" cy="612068"/>
          </a:xfrm>
          <a:prstGeom prst="roundRect">
            <a:avLst/>
          </a:prstGeom>
          <a:solidFill>
            <a:srgbClr val="00B0F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331640" y="4941168"/>
            <a:ext cx="2088232" cy="1224136"/>
          </a:xfrm>
          <a:prstGeom prst="roundRect">
            <a:avLst/>
          </a:prstGeom>
          <a:solidFill>
            <a:srgbClr val="00B0F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Пятница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419872" y="5229200"/>
            <a:ext cx="149159" cy="612068"/>
          </a:xfrm>
          <a:prstGeom prst="roundRect">
            <a:avLst/>
          </a:prstGeom>
          <a:solidFill>
            <a:srgbClr val="00B0F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563888" y="5229200"/>
            <a:ext cx="149159" cy="612068"/>
          </a:xfrm>
          <a:prstGeom prst="roundRect">
            <a:avLst/>
          </a:prstGeom>
          <a:solidFill>
            <a:srgbClr val="0070C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3707904" y="4941168"/>
            <a:ext cx="2088232" cy="1224136"/>
          </a:xfrm>
          <a:prstGeom prst="roundRect">
            <a:avLst/>
          </a:prstGeom>
          <a:solidFill>
            <a:srgbClr val="0070C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Воскресенье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5796136" y="5229200"/>
            <a:ext cx="149159" cy="612068"/>
          </a:xfrm>
          <a:prstGeom prst="roundRect">
            <a:avLst/>
          </a:prstGeom>
          <a:solidFill>
            <a:srgbClr val="0070C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5940152" y="5229200"/>
            <a:ext cx="149159" cy="612068"/>
          </a:xfrm>
          <a:prstGeom prst="roundRect">
            <a:avLst/>
          </a:prstGeom>
          <a:solidFill>
            <a:srgbClr val="7030A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6084168" y="4941168"/>
            <a:ext cx="2088232" cy="1224136"/>
          </a:xfrm>
          <a:prstGeom prst="roundRect">
            <a:avLst/>
          </a:prstGeom>
          <a:solidFill>
            <a:srgbClr val="7030A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Четверг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8172401" y="5085184"/>
            <a:ext cx="144015" cy="936104"/>
          </a:xfrm>
          <a:prstGeom prst="roundRect">
            <a:avLst/>
          </a:prstGeom>
          <a:solidFill>
            <a:srgbClr val="7030A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5076056" y="2420888"/>
            <a:ext cx="504056" cy="432048"/>
          </a:xfrm>
          <a:prstGeom prst="ellipse">
            <a:avLst/>
          </a:prstGeom>
          <a:solidFill>
            <a:srgbClr val="FF000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Овал 24"/>
          <p:cNvSpPr/>
          <p:nvPr/>
        </p:nvSpPr>
        <p:spPr>
          <a:xfrm>
            <a:off x="5868144" y="2420888"/>
            <a:ext cx="504056" cy="432048"/>
          </a:xfrm>
          <a:prstGeom prst="ellipse">
            <a:avLst/>
          </a:prstGeom>
          <a:solidFill>
            <a:srgbClr val="FF000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Овал 25"/>
          <p:cNvSpPr/>
          <p:nvPr/>
        </p:nvSpPr>
        <p:spPr>
          <a:xfrm>
            <a:off x="1547664" y="4221088"/>
            <a:ext cx="504056" cy="432048"/>
          </a:xfrm>
          <a:prstGeom prst="ellipse">
            <a:avLst/>
          </a:prstGeom>
          <a:solidFill>
            <a:srgbClr val="FF9933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Овал 26"/>
          <p:cNvSpPr/>
          <p:nvPr/>
        </p:nvSpPr>
        <p:spPr>
          <a:xfrm>
            <a:off x="2411760" y="4221088"/>
            <a:ext cx="504056" cy="432048"/>
          </a:xfrm>
          <a:prstGeom prst="ellipse">
            <a:avLst/>
          </a:prstGeom>
          <a:solidFill>
            <a:srgbClr val="FF9933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Овал 27"/>
          <p:cNvSpPr/>
          <p:nvPr/>
        </p:nvSpPr>
        <p:spPr>
          <a:xfrm>
            <a:off x="4067944" y="4221088"/>
            <a:ext cx="504056" cy="432048"/>
          </a:xfrm>
          <a:prstGeom prst="ellipse">
            <a:avLst/>
          </a:prstGeom>
          <a:solidFill>
            <a:srgbClr val="FFFF0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4788024" y="4221088"/>
            <a:ext cx="504056" cy="432048"/>
          </a:xfrm>
          <a:prstGeom prst="ellipse">
            <a:avLst/>
          </a:prstGeom>
          <a:solidFill>
            <a:srgbClr val="FFFF0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6372200" y="4221088"/>
            <a:ext cx="504056" cy="432048"/>
          </a:xfrm>
          <a:prstGeom prst="ellipse">
            <a:avLst/>
          </a:prstGeom>
          <a:solidFill>
            <a:srgbClr val="00B05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Овал 30"/>
          <p:cNvSpPr/>
          <p:nvPr/>
        </p:nvSpPr>
        <p:spPr>
          <a:xfrm>
            <a:off x="7308304" y="4221088"/>
            <a:ext cx="504056" cy="432048"/>
          </a:xfrm>
          <a:prstGeom prst="ellipse">
            <a:avLst/>
          </a:prstGeom>
          <a:solidFill>
            <a:srgbClr val="00B05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Овал 31"/>
          <p:cNvSpPr/>
          <p:nvPr/>
        </p:nvSpPr>
        <p:spPr>
          <a:xfrm>
            <a:off x="1691680" y="6165304"/>
            <a:ext cx="504056" cy="432048"/>
          </a:xfrm>
          <a:prstGeom prst="ellipse">
            <a:avLst/>
          </a:prstGeom>
          <a:solidFill>
            <a:srgbClr val="00B0F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Овал 32"/>
          <p:cNvSpPr/>
          <p:nvPr/>
        </p:nvSpPr>
        <p:spPr>
          <a:xfrm>
            <a:off x="2555776" y="6165304"/>
            <a:ext cx="504056" cy="432048"/>
          </a:xfrm>
          <a:prstGeom prst="ellipse">
            <a:avLst/>
          </a:prstGeom>
          <a:solidFill>
            <a:srgbClr val="00B0F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Овал 33"/>
          <p:cNvSpPr/>
          <p:nvPr/>
        </p:nvSpPr>
        <p:spPr>
          <a:xfrm>
            <a:off x="3995936" y="6165304"/>
            <a:ext cx="504056" cy="432048"/>
          </a:xfrm>
          <a:prstGeom prst="ellipse">
            <a:avLst/>
          </a:prstGeom>
          <a:solidFill>
            <a:srgbClr val="0070C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Овал 34"/>
          <p:cNvSpPr/>
          <p:nvPr/>
        </p:nvSpPr>
        <p:spPr>
          <a:xfrm>
            <a:off x="4860032" y="6165304"/>
            <a:ext cx="504056" cy="432048"/>
          </a:xfrm>
          <a:prstGeom prst="ellipse">
            <a:avLst/>
          </a:prstGeom>
          <a:solidFill>
            <a:srgbClr val="0070C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Овал 35"/>
          <p:cNvSpPr/>
          <p:nvPr/>
        </p:nvSpPr>
        <p:spPr>
          <a:xfrm>
            <a:off x="6444208" y="6165304"/>
            <a:ext cx="504056" cy="432048"/>
          </a:xfrm>
          <a:prstGeom prst="ellipse">
            <a:avLst/>
          </a:prstGeom>
          <a:solidFill>
            <a:srgbClr val="7030A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Овал 36"/>
          <p:cNvSpPr/>
          <p:nvPr/>
        </p:nvSpPr>
        <p:spPr>
          <a:xfrm>
            <a:off x="7236296" y="6165304"/>
            <a:ext cx="504056" cy="432048"/>
          </a:xfrm>
          <a:prstGeom prst="ellipse">
            <a:avLst/>
          </a:prstGeom>
          <a:solidFill>
            <a:srgbClr val="7030A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8" name="Picture 2" descr="http://images.easyfreeclipart.com/229/free-to-use-amp-public-domain-train-clip-art-229744.png"/>
          <p:cNvPicPr>
            <a:picLocks noChangeAspect="1" noChangeArrowheads="1"/>
          </p:cNvPicPr>
          <p:nvPr/>
        </p:nvPicPr>
        <p:blipFill>
          <a:blip r:embed="rId2" cstate="print"/>
          <a:srcRect r="59933"/>
          <a:stretch>
            <a:fillRect/>
          </a:stretch>
        </p:blipFill>
        <p:spPr bwMode="auto">
          <a:xfrm>
            <a:off x="1907704" y="116632"/>
            <a:ext cx="2880320" cy="3285227"/>
          </a:xfrm>
          <a:prstGeom prst="rect">
            <a:avLst/>
          </a:prstGeom>
          <a:noFill/>
        </p:spPr>
      </p:pic>
      <p:sp>
        <p:nvSpPr>
          <p:cNvPr id="56" name="Прямоугольник 55"/>
          <p:cNvSpPr/>
          <p:nvPr/>
        </p:nvSpPr>
        <p:spPr>
          <a:xfrm>
            <a:off x="3491880" y="0"/>
            <a:ext cx="565212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ru-RU" sz="5400" b="1" i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Кто </a:t>
            </a:r>
            <a:r>
              <a:rPr lang="ru-RU" sz="5400" b="1" i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 на своем    месте</a:t>
            </a:r>
            <a:r>
              <a:rPr lang="ru-RU" sz="5400" b="1" i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?</a:t>
            </a:r>
            <a:endParaRPr lang="ru-RU" sz="5400" b="1" i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6876256" y="1484784"/>
            <a:ext cx="149159" cy="612068"/>
          </a:xfrm>
          <a:prstGeom prst="roundRect">
            <a:avLst/>
          </a:prstGeom>
          <a:solidFill>
            <a:srgbClr val="FF000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8316416" y="5229200"/>
            <a:ext cx="149159" cy="612068"/>
          </a:xfrm>
          <a:prstGeom prst="roundRect">
            <a:avLst/>
          </a:prstGeom>
          <a:solidFill>
            <a:srgbClr val="7030A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644007" y="1340768"/>
            <a:ext cx="149159" cy="918102"/>
          </a:xfrm>
          <a:prstGeom prst="roundRect">
            <a:avLst/>
          </a:prstGeom>
          <a:solidFill>
            <a:srgbClr val="FF000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788024" y="1196752"/>
            <a:ext cx="2088232" cy="1224136"/>
          </a:xfrm>
          <a:prstGeom prst="roundRect">
            <a:avLst/>
          </a:prstGeom>
          <a:solidFill>
            <a:srgbClr val="FF000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Понедельник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259632" y="2996952"/>
            <a:ext cx="2088232" cy="1224136"/>
          </a:xfrm>
          <a:prstGeom prst="roundRect">
            <a:avLst/>
          </a:prstGeom>
          <a:solidFill>
            <a:srgbClr val="FF9933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Вторник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347864" y="3284984"/>
            <a:ext cx="149159" cy="612068"/>
          </a:xfrm>
          <a:prstGeom prst="roundRect">
            <a:avLst/>
          </a:prstGeom>
          <a:solidFill>
            <a:srgbClr val="FF9933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491880" y="3284984"/>
            <a:ext cx="149159" cy="612068"/>
          </a:xfrm>
          <a:prstGeom prst="roundRect">
            <a:avLst/>
          </a:prstGeom>
          <a:solidFill>
            <a:srgbClr val="FFFF0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635896" y="2996952"/>
            <a:ext cx="2088232" cy="1224136"/>
          </a:xfrm>
          <a:prstGeom prst="roundRect">
            <a:avLst/>
          </a:prstGeom>
          <a:solidFill>
            <a:srgbClr val="FFFF0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Среда</a:t>
            </a:r>
            <a:endParaRPr lang="ru-RU" sz="24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724128" y="3284984"/>
            <a:ext cx="149159" cy="612068"/>
          </a:xfrm>
          <a:prstGeom prst="roundRect">
            <a:avLst/>
          </a:prstGeom>
          <a:solidFill>
            <a:srgbClr val="FFFF0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115616" y="3284984"/>
            <a:ext cx="149159" cy="612068"/>
          </a:xfrm>
          <a:prstGeom prst="roundRect">
            <a:avLst/>
          </a:prstGeom>
          <a:solidFill>
            <a:srgbClr val="FF9933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9933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868144" y="3284984"/>
            <a:ext cx="149159" cy="612068"/>
          </a:xfrm>
          <a:prstGeom prst="roundRect">
            <a:avLst/>
          </a:prstGeom>
          <a:solidFill>
            <a:srgbClr val="00B05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012160" y="2996952"/>
            <a:ext cx="2088232" cy="1224136"/>
          </a:xfrm>
          <a:prstGeom prst="roundRect">
            <a:avLst/>
          </a:prstGeom>
          <a:solidFill>
            <a:srgbClr val="00B05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Четверг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8100392" y="3284984"/>
            <a:ext cx="149159" cy="612068"/>
          </a:xfrm>
          <a:prstGeom prst="roundRect">
            <a:avLst/>
          </a:prstGeom>
          <a:solidFill>
            <a:srgbClr val="00B05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187624" y="5229200"/>
            <a:ext cx="149159" cy="612068"/>
          </a:xfrm>
          <a:prstGeom prst="roundRect">
            <a:avLst/>
          </a:prstGeom>
          <a:solidFill>
            <a:srgbClr val="00B0F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331640" y="4941168"/>
            <a:ext cx="2088232" cy="1224136"/>
          </a:xfrm>
          <a:prstGeom prst="roundRect">
            <a:avLst/>
          </a:prstGeom>
          <a:solidFill>
            <a:srgbClr val="00B0F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Пятница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419872" y="5229200"/>
            <a:ext cx="149159" cy="612068"/>
          </a:xfrm>
          <a:prstGeom prst="roundRect">
            <a:avLst/>
          </a:prstGeom>
          <a:solidFill>
            <a:srgbClr val="00B0F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563888" y="5229200"/>
            <a:ext cx="149159" cy="612068"/>
          </a:xfrm>
          <a:prstGeom prst="roundRect">
            <a:avLst/>
          </a:prstGeom>
          <a:solidFill>
            <a:srgbClr val="0070C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3707904" y="4941168"/>
            <a:ext cx="2088232" cy="1224136"/>
          </a:xfrm>
          <a:prstGeom prst="roundRect">
            <a:avLst/>
          </a:prstGeom>
          <a:solidFill>
            <a:srgbClr val="0070C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Суббота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5796136" y="5229200"/>
            <a:ext cx="149159" cy="612068"/>
          </a:xfrm>
          <a:prstGeom prst="roundRect">
            <a:avLst/>
          </a:prstGeom>
          <a:solidFill>
            <a:srgbClr val="0070C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5940152" y="5229200"/>
            <a:ext cx="149159" cy="612068"/>
          </a:xfrm>
          <a:prstGeom prst="roundRect">
            <a:avLst/>
          </a:prstGeom>
          <a:solidFill>
            <a:srgbClr val="7030A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6084168" y="4941168"/>
            <a:ext cx="2088232" cy="1224136"/>
          </a:xfrm>
          <a:prstGeom prst="roundRect">
            <a:avLst/>
          </a:prstGeom>
          <a:solidFill>
            <a:srgbClr val="7030A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Воскресенье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8172401" y="5085184"/>
            <a:ext cx="144015" cy="936104"/>
          </a:xfrm>
          <a:prstGeom prst="roundRect">
            <a:avLst/>
          </a:prstGeom>
          <a:solidFill>
            <a:srgbClr val="7030A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5076056" y="2420888"/>
            <a:ext cx="504056" cy="432048"/>
          </a:xfrm>
          <a:prstGeom prst="ellipse">
            <a:avLst/>
          </a:prstGeom>
          <a:solidFill>
            <a:srgbClr val="FF000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Овал 24"/>
          <p:cNvSpPr/>
          <p:nvPr/>
        </p:nvSpPr>
        <p:spPr>
          <a:xfrm>
            <a:off x="5868144" y="2420888"/>
            <a:ext cx="504056" cy="432048"/>
          </a:xfrm>
          <a:prstGeom prst="ellipse">
            <a:avLst/>
          </a:prstGeom>
          <a:solidFill>
            <a:srgbClr val="FF000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Овал 25"/>
          <p:cNvSpPr/>
          <p:nvPr/>
        </p:nvSpPr>
        <p:spPr>
          <a:xfrm>
            <a:off x="1547664" y="4221088"/>
            <a:ext cx="504056" cy="432048"/>
          </a:xfrm>
          <a:prstGeom prst="ellipse">
            <a:avLst/>
          </a:prstGeom>
          <a:solidFill>
            <a:srgbClr val="FF9933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Овал 26"/>
          <p:cNvSpPr/>
          <p:nvPr/>
        </p:nvSpPr>
        <p:spPr>
          <a:xfrm>
            <a:off x="2411760" y="4221088"/>
            <a:ext cx="504056" cy="432048"/>
          </a:xfrm>
          <a:prstGeom prst="ellipse">
            <a:avLst/>
          </a:prstGeom>
          <a:solidFill>
            <a:srgbClr val="FF9933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Овал 27"/>
          <p:cNvSpPr/>
          <p:nvPr/>
        </p:nvSpPr>
        <p:spPr>
          <a:xfrm>
            <a:off x="4067944" y="4221088"/>
            <a:ext cx="504056" cy="432048"/>
          </a:xfrm>
          <a:prstGeom prst="ellipse">
            <a:avLst/>
          </a:prstGeom>
          <a:solidFill>
            <a:srgbClr val="FFFF0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4788024" y="4221088"/>
            <a:ext cx="504056" cy="432048"/>
          </a:xfrm>
          <a:prstGeom prst="ellipse">
            <a:avLst/>
          </a:prstGeom>
          <a:solidFill>
            <a:srgbClr val="FFFF0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6372200" y="4221088"/>
            <a:ext cx="504056" cy="432048"/>
          </a:xfrm>
          <a:prstGeom prst="ellipse">
            <a:avLst/>
          </a:prstGeom>
          <a:solidFill>
            <a:srgbClr val="00B05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Овал 30"/>
          <p:cNvSpPr/>
          <p:nvPr/>
        </p:nvSpPr>
        <p:spPr>
          <a:xfrm>
            <a:off x="7308304" y="4221088"/>
            <a:ext cx="504056" cy="432048"/>
          </a:xfrm>
          <a:prstGeom prst="ellipse">
            <a:avLst/>
          </a:prstGeom>
          <a:solidFill>
            <a:srgbClr val="00B05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Овал 31"/>
          <p:cNvSpPr/>
          <p:nvPr/>
        </p:nvSpPr>
        <p:spPr>
          <a:xfrm>
            <a:off x="1691680" y="6165304"/>
            <a:ext cx="504056" cy="432048"/>
          </a:xfrm>
          <a:prstGeom prst="ellipse">
            <a:avLst/>
          </a:prstGeom>
          <a:solidFill>
            <a:srgbClr val="00B0F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Овал 32"/>
          <p:cNvSpPr/>
          <p:nvPr/>
        </p:nvSpPr>
        <p:spPr>
          <a:xfrm>
            <a:off x="2555776" y="6165304"/>
            <a:ext cx="504056" cy="432048"/>
          </a:xfrm>
          <a:prstGeom prst="ellipse">
            <a:avLst/>
          </a:prstGeom>
          <a:solidFill>
            <a:srgbClr val="00B0F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Овал 33"/>
          <p:cNvSpPr/>
          <p:nvPr/>
        </p:nvSpPr>
        <p:spPr>
          <a:xfrm>
            <a:off x="3995936" y="6165304"/>
            <a:ext cx="504056" cy="432048"/>
          </a:xfrm>
          <a:prstGeom prst="ellipse">
            <a:avLst/>
          </a:prstGeom>
          <a:solidFill>
            <a:srgbClr val="0070C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Овал 34"/>
          <p:cNvSpPr/>
          <p:nvPr/>
        </p:nvSpPr>
        <p:spPr>
          <a:xfrm>
            <a:off x="4860032" y="6165304"/>
            <a:ext cx="504056" cy="432048"/>
          </a:xfrm>
          <a:prstGeom prst="ellipse">
            <a:avLst/>
          </a:prstGeom>
          <a:solidFill>
            <a:srgbClr val="0070C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Овал 35"/>
          <p:cNvSpPr/>
          <p:nvPr/>
        </p:nvSpPr>
        <p:spPr>
          <a:xfrm>
            <a:off x="6444208" y="6165304"/>
            <a:ext cx="504056" cy="432048"/>
          </a:xfrm>
          <a:prstGeom prst="ellipse">
            <a:avLst/>
          </a:prstGeom>
          <a:solidFill>
            <a:srgbClr val="7030A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Овал 36"/>
          <p:cNvSpPr/>
          <p:nvPr/>
        </p:nvSpPr>
        <p:spPr>
          <a:xfrm>
            <a:off x="7236296" y="6165304"/>
            <a:ext cx="504056" cy="432048"/>
          </a:xfrm>
          <a:prstGeom prst="ellipse">
            <a:avLst/>
          </a:prstGeom>
          <a:solidFill>
            <a:srgbClr val="7030A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8" name="Picture 2" descr="http://images.easyfreeclipart.com/229/free-to-use-amp-public-domain-train-clip-art-229744.png"/>
          <p:cNvPicPr>
            <a:picLocks noChangeAspect="1" noChangeArrowheads="1"/>
          </p:cNvPicPr>
          <p:nvPr/>
        </p:nvPicPr>
        <p:blipFill>
          <a:blip r:embed="rId2" cstate="print"/>
          <a:srcRect r="59933"/>
          <a:stretch>
            <a:fillRect/>
          </a:stretch>
        </p:blipFill>
        <p:spPr bwMode="auto">
          <a:xfrm>
            <a:off x="1907704" y="116632"/>
            <a:ext cx="2880320" cy="3285227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5436096" y="1340768"/>
            <a:ext cx="149159" cy="612068"/>
          </a:xfrm>
          <a:prstGeom prst="roundRect">
            <a:avLst/>
          </a:prstGeom>
          <a:solidFill>
            <a:srgbClr val="FF000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8316416" y="5229200"/>
            <a:ext cx="149159" cy="612068"/>
          </a:xfrm>
          <a:prstGeom prst="roundRect">
            <a:avLst/>
          </a:prstGeom>
          <a:solidFill>
            <a:srgbClr val="7030A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203847" y="1196752"/>
            <a:ext cx="149159" cy="918102"/>
          </a:xfrm>
          <a:prstGeom prst="roundRect">
            <a:avLst/>
          </a:prstGeom>
          <a:solidFill>
            <a:srgbClr val="FF000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347864" y="1052736"/>
            <a:ext cx="2088232" cy="1224136"/>
          </a:xfrm>
          <a:prstGeom prst="roundRect">
            <a:avLst/>
          </a:prstGeom>
          <a:solidFill>
            <a:srgbClr val="FF000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Понедельник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259632" y="2996952"/>
            <a:ext cx="2088232" cy="1224136"/>
          </a:xfrm>
          <a:prstGeom prst="roundRect">
            <a:avLst/>
          </a:prstGeom>
          <a:solidFill>
            <a:srgbClr val="FF9933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Среда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347864" y="3284984"/>
            <a:ext cx="149159" cy="612068"/>
          </a:xfrm>
          <a:prstGeom prst="roundRect">
            <a:avLst/>
          </a:prstGeom>
          <a:solidFill>
            <a:srgbClr val="FF9933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491880" y="3284984"/>
            <a:ext cx="149159" cy="612068"/>
          </a:xfrm>
          <a:prstGeom prst="roundRect">
            <a:avLst/>
          </a:prstGeom>
          <a:solidFill>
            <a:srgbClr val="FFFF0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635896" y="2996952"/>
            <a:ext cx="2088232" cy="1224136"/>
          </a:xfrm>
          <a:prstGeom prst="roundRect">
            <a:avLst/>
          </a:prstGeom>
          <a:solidFill>
            <a:srgbClr val="FFFF0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Четверг</a:t>
            </a:r>
            <a:endParaRPr lang="ru-RU" sz="24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724128" y="3284984"/>
            <a:ext cx="149159" cy="612068"/>
          </a:xfrm>
          <a:prstGeom prst="roundRect">
            <a:avLst/>
          </a:prstGeom>
          <a:solidFill>
            <a:srgbClr val="FFFF0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115616" y="3284984"/>
            <a:ext cx="149159" cy="612068"/>
          </a:xfrm>
          <a:prstGeom prst="roundRect">
            <a:avLst/>
          </a:prstGeom>
          <a:solidFill>
            <a:srgbClr val="FF9933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9933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868144" y="3284984"/>
            <a:ext cx="149159" cy="612068"/>
          </a:xfrm>
          <a:prstGeom prst="roundRect">
            <a:avLst/>
          </a:prstGeom>
          <a:solidFill>
            <a:srgbClr val="00B05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012160" y="2996952"/>
            <a:ext cx="2088232" cy="1224136"/>
          </a:xfrm>
          <a:prstGeom prst="roundRect">
            <a:avLst/>
          </a:prstGeom>
          <a:solidFill>
            <a:srgbClr val="00B05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Ноябрь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8100392" y="3284984"/>
            <a:ext cx="149159" cy="612068"/>
          </a:xfrm>
          <a:prstGeom prst="roundRect">
            <a:avLst/>
          </a:prstGeom>
          <a:solidFill>
            <a:srgbClr val="00B05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187624" y="5229200"/>
            <a:ext cx="149159" cy="612068"/>
          </a:xfrm>
          <a:prstGeom prst="roundRect">
            <a:avLst/>
          </a:prstGeom>
          <a:solidFill>
            <a:srgbClr val="00B0F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331640" y="4941168"/>
            <a:ext cx="2088232" cy="1224136"/>
          </a:xfrm>
          <a:prstGeom prst="roundRect">
            <a:avLst/>
          </a:prstGeom>
          <a:solidFill>
            <a:srgbClr val="00B0F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Пятница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419872" y="5229200"/>
            <a:ext cx="149159" cy="612068"/>
          </a:xfrm>
          <a:prstGeom prst="roundRect">
            <a:avLst/>
          </a:prstGeom>
          <a:solidFill>
            <a:srgbClr val="00B0F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563888" y="5229200"/>
            <a:ext cx="149159" cy="612068"/>
          </a:xfrm>
          <a:prstGeom prst="roundRect">
            <a:avLst/>
          </a:prstGeom>
          <a:solidFill>
            <a:srgbClr val="0070C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3707904" y="4941168"/>
            <a:ext cx="2088232" cy="1224136"/>
          </a:xfrm>
          <a:prstGeom prst="roundRect">
            <a:avLst/>
          </a:prstGeom>
          <a:solidFill>
            <a:srgbClr val="0070C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Суббота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5796136" y="5229200"/>
            <a:ext cx="149159" cy="612068"/>
          </a:xfrm>
          <a:prstGeom prst="roundRect">
            <a:avLst/>
          </a:prstGeom>
          <a:solidFill>
            <a:srgbClr val="0070C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5940152" y="5229200"/>
            <a:ext cx="149159" cy="612068"/>
          </a:xfrm>
          <a:prstGeom prst="roundRect">
            <a:avLst/>
          </a:prstGeom>
          <a:solidFill>
            <a:srgbClr val="7030A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6084168" y="4941168"/>
            <a:ext cx="2088232" cy="1224136"/>
          </a:xfrm>
          <a:prstGeom prst="roundRect">
            <a:avLst/>
          </a:prstGeom>
          <a:solidFill>
            <a:srgbClr val="7030A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Воскресенье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8172401" y="5085184"/>
            <a:ext cx="144015" cy="936104"/>
          </a:xfrm>
          <a:prstGeom prst="roundRect">
            <a:avLst/>
          </a:prstGeom>
          <a:solidFill>
            <a:srgbClr val="7030A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3635896" y="2276872"/>
            <a:ext cx="504056" cy="432048"/>
          </a:xfrm>
          <a:prstGeom prst="ellipse">
            <a:avLst/>
          </a:prstGeom>
          <a:solidFill>
            <a:srgbClr val="FF000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Овал 24"/>
          <p:cNvSpPr/>
          <p:nvPr/>
        </p:nvSpPr>
        <p:spPr>
          <a:xfrm>
            <a:off x="4427984" y="2276872"/>
            <a:ext cx="504056" cy="432048"/>
          </a:xfrm>
          <a:prstGeom prst="ellipse">
            <a:avLst/>
          </a:prstGeom>
          <a:solidFill>
            <a:srgbClr val="FF000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Овал 25"/>
          <p:cNvSpPr/>
          <p:nvPr/>
        </p:nvSpPr>
        <p:spPr>
          <a:xfrm>
            <a:off x="1547664" y="4221088"/>
            <a:ext cx="504056" cy="432048"/>
          </a:xfrm>
          <a:prstGeom prst="ellipse">
            <a:avLst/>
          </a:prstGeom>
          <a:solidFill>
            <a:srgbClr val="FF9933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Овал 26"/>
          <p:cNvSpPr/>
          <p:nvPr/>
        </p:nvSpPr>
        <p:spPr>
          <a:xfrm>
            <a:off x="2411760" y="4221088"/>
            <a:ext cx="504056" cy="432048"/>
          </a:xfrm>
          <a:prstGeom prst="ellipse">
            <a:avLst/>
          </a:prstGeom>
          <a:solidFill>
            <a:srgbClr val="FF9933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Овал 27"/>
          <p:cNvSpPr/>
          <p:nvPr/>
        </p:nvSpPr>
        <p:spPr>
          <a:xfrm>
            <a:off x="4067944" y="4221088"/>
            <a:ext cx="504056" cy="432048"/>
          </a:xfrm>
          <a:prstGeom prst="ellipse">
            <a:avLst/>
          </a:prstGeom>
          <a:solidFill>
            <a:srgbClr val="FFFF0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4788024" y="4221088"/>
            <a:ext cx="504056" cy="432048"/>
          </a:xfrm>
          <a:prstGeom prst="ellipse">
            <a:avLst/>
          </a:prstGeom>
          <a:solidFill>
            <a:srgbClr val="FFFF0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6372200" y="4221088"/>
            <a:ext cx="504056" cy="432048"/>
          </a:xfrm>
          <a:prstGeom prst="ellipse">
            <a:avLst/>
          </a:prstGeom>
          <a:solidFill>
            <a:srgbClr val="00B05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Овал 30"/>
          <p:cNvSpPr/>
          <p:nvPr/>
        </p:nvSpPr>
        <p:spPr>
          <a:xfrm>
            <a:off x="7308304" y="4221088"/>
            <a:ext cx="504056" cy="432048"/>
          </a:xfrm>
          <a:prstGeom prst="ellipse">
            <a:avLst/>
          </a:prstGeom>
          <a:solidFill>
            <a:srgbClr val="00B05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Овал 31"/>
          <p:cNvSpPr/>
          <p:nvPr/>
        </p:nvSpPr>
        <p:spPr>
          <a:xfrm>
            <a:off x="1691680" y="6165304"/>
            <a:ext cx="504056" cy="432048"/>
          </a:xfrm>
          <a:prstGeom prst="ellipse">
            <a:avLst/>
          </a:prstGeom>
          <a:solidFill>
            <a:srgbClr val="00B0F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Овал 32"/>
          <p:cNvSpPr/>
          <p:nvPr/>
        </p:nvSpPr>
        <p:spPr>
          <a:xfrm>
            <a:off x="2555776" y="6165304"/>
            <a:ext cx="504056" cy="432048"/>
          </a:xfrm>
          <a:prstGeom prst="ellipse">
            <a:avLst/>
          </a:prstGeom>
          <a:solidFill>
            <a:srgbClr val="00B0F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Овал 33"/>
          <p:cNvSpPr/>
          <p:nvPr/>
        </p:nvSpPr>
        <p:spPr>
          <a:xfrm>
            <a:off x="3995936" y="6165304"/>
            <a:ext cx="504056" cy="432048"/>
          </a:xfrm>
          <a:prstGeom prst="ellipse">
            <a:avLst/>
          </a:prstGeom>
          <a:solidFill>
            <a:srgbClr val="0070C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Овал 34"/>
          <p:cNvSpPr/>
          <p:nvPr/>
        </p:nvSpPr>
        <p:spPr>
          <a:xfrm>
            <a:off x="4860032" y="6165304"/>
            <a:ext cx="504056" cy="432048"/>
          </a:xfrm>
          <a:prstGeom prst="ellipse">
            <a:avLst/>
          </a:prstGeom>
          <a:solidFill>
            <a:srgbClr val="0070C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Овал 35"/>
          <p:cNvSpPr/>
          <p:nvPr/>
        </p:nvSpPr>
        <p:spPr>
          <a:xfrm>
            <a:off x="6444208" y="6165304"/>
            <a:ext cx="504056" cy="432048"/>
          </a:xfrm>
          <a:prstGeom prst="ellipse">
            <a:avLst/>
          </a:prstGeom>
          <a:solidFill>
            <a:srgbClr val="7030A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Овал 36"/>
          <p:cNvSpPr/>
          <p:nvPr/>
        </p:nvSpPr>
        <p:spPr>
          <a:xfrm>
            <a:off x="7236296" y="6165304"/>
            <a:ext cx="504056" cy="432048"/>
          </a:xfrm>
          <a:prstGeom prst="ellipse">
            <a:avLst/>
          </a:prstGeom>
          <a:solidFill>
            <a:srgbClr val="7030A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7812361" y="1340768"/>
            <a:ext cx="149158" cy="612068"/>
          </a:xfrm>
          <a:prstGeom prst="roundRect">
            <a:avLst/>
          </a:prstGeom>
          <a:solidFill>
            <a:srgbClr val="FF3399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5724142" y="1052736"/>
            <a:ext cx="2088218" cy="1224136"/>
          </a:xfrm>
          <a:prstGeom prst="roundRect">
            <a:avLst/>
          </a:prstGeom>
          <a:solidFill>
            <a:srgbClr val="FF3399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Вторник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Овал 39"/>
          <p:cNvSpPr/>
          <p:nvPr/>
        </p:nvSpPr>
        <p:spPr>
          <a:xfrm>
            <a:off x="6012162" y="2276872"/>
            <a:ext cx="504053" cy="432048"/>
          </a:xfrm>
          <a:prstGeom prst="ellipse">
            <a:avLst/>
          </a:prstGeom>
          <a:solidFill>
            <a:srgbClr val="FF3399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Овал 40"/>
          <p:cNvSpPr/>
          <p:nvPr/>
        </p:nvSpPr>
        <p:spPr>
          <a:xfrm>
            <a:off x="6804250" y="2276872"/>
            <a:ext cx="504053" cy="432048"/>
          </a:xfrm>
          <a:prstGeom prst="ellipse">
            <a:avLst/>
          </a:prstGeom>
          <a:solidFill>
            <a:srgbClr val="FF3399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5580112" y="1340768"/>
            <a:ext cx="149159" cy="612068"/>
          </a:xfrm>
          <a:prstGeom prst="roundRect">
            <a:avLst/>
          </a:prstGeom>
          <a:solidFill>
            <a:srgbClr val="FF3399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3" name="Picture 2" descr="http://images.easyfreeclipart.com/229/free-to-use-amp-public-domain-train-clip-art-229744.png"/>
          <p:cNvPicPr>
            <a:picLocks noChangeAspect="1" noChangeArrowheads="1"/>
          </p:cNvPicPr>
          <p:nvPr/>
        </p:nvPicPr>
        <p:blipFill>
          <a:blip r:embed="rId2" cstate="print"/>
          <a:srcRect r="59933"/>
          <a:stretch>
            <a:fillRect/>
          </a:stretch>
        </p:blipFill>
        <p:spPr bwMode="auto">
          <a:xfrm>
            <a:off x="467544" y="0"/>
            <a:ext cx="2880320" cy="3285227"/>
          </a:xfrm>
          <a:prstGeom prst="rect">
            <a:avLst/>
          </a:prstGeom>
          <a:noFill/>
        </p:spPr>
      </p:pic>
      <p:sp>
        <p:nvSpPr>
          <p:cNvPr id="44" name="Прямоугольник 43"/>
          <p:cNvSpPr/>
          <p:nvPr/>
        </p:nvSpPr>
        <p:spPr>
          <a:xfrm>
            <a:off x="4067944" y="0"/>
            <a:ext cx="452130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i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Кто лишний?</a:t>
            </a:r>
            <a:endParaRPr lang="ru-RU" sz="5400" b="1" i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30" grpId="0" animBg="1"/>
      <p:bldP spid="3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ертикальный свиток 3"/>
          <p:cNvSpPr/>
          <p:nvPr/>
        </p:nvSpPr>
        <p:spPr>
          <a:xfrm>
            <a:off x="0" y="116632"/>
            <a:ext cx="5292080" cy="3888432"/>
          </a:xfrm>
          <a:prstGeom prst="verticalScroll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Старший братец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ПОНЕДЕЛЬНИК -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Работяга, не бездельник.</a:t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Он неделю открывает</a:t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Всех трудиться заставляет.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6" name="Picture 4" descr="http://img0.liveinternet.ru/images/attach/c/7/96/567/96567368_81193215_large_e_1_kopiya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07904" y="764704"/>
            <a:ext cx="5884912" cy="58849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Вертикальный свиток 2"/>
          <p:cNvSpPr/>
          <p:nvPr/>
        </p:nvSpPr>
        <p:spPr>
          <a:xfrm>
            <a:off x="4355976" y="692696"/>
            <a:ext cx="4932040" cy="3888432"/>
          </a:xfrm>
          <a:prstGeom prst="verticalScroll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ВТОРНИК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следует за братом</a:t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У него идей богато,</a:t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Он за все берется смело</a:t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И работа закипела.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0" name="Picture 2" descr="https://img-fotki.yandex.ru/get/194492/455745147.1a/0_1508ee_ff32c8ff_XL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179512" y="908720"/>
            <a:ext cx="5495925" cy="56292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s://img-fotki.yandex.ru/get/43800/65387414.bb8/0_184e8f_781f29c9_L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324544" y="260648"/>
            <a:ext cx="5616624" cy="6131686"/>
          </a:xfrm>
          <a:prstGeom prst="rect">
            <a:avLst/>
          </a:prstGeom>
          <a:noFill/>
        </p:spPr>
      </p:pic>
      <p:sp>
        <p:nvSpPr>
          <p:cNvPr id="3" name="Вертикальный свиток 2"/>
          <p:cNvSpPr/>
          <p:nvPr/>
        </p:nvSpPr>
        <p:spPr>
          <a:xfrm>
            <a:off x="4355976" y="2780928"/>
            <a:ext cx="4932040" cy="3888432"/>
          </a:xfrm>
          <a:prstGeom prst="verticalScroll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Вот и средняя сестрица</a:t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Не пристало ей лениться,</a:t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А зовут её </a:t>
            </a:r>
            <a:r>
              <a:rPr lang="ru-RU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СРЕДА,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Мастерица хоть куда.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269033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Вертикальный свиток 3"/>
          <p:cNvSpPr/>
          <p:nvPr/>
        </p:nvSpPr>
        <p:spPr>
          <a:xfrm>
            <a:off x="4355976" y="188640"/>
            <a:ext cx="4932040" cy="3888432"/>
          </a:xfrm>
          <a:prstGeom prst="verticalScroll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Брат </a:t>
            </a:r>
            <a:r>
              <a:rPr lang="ru-RU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ЧЕТВЕРГ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и так и сяк,</a:t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Он мечтательный чудак</a:t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Повернул к концу недели</a:t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И тянулся еле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еле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2" name="Picture 2" descr="http://sneshariki.narod.ru/olderfiles/1/a333ba9c6a39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2996952"/>
            <a:ext cx="6478006" cy="37406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8" name="Picture 4" descr="http://raskraski-tut.ru/pages/images_smeshariki/a1_barash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4139952" y="0"/>
            <a:ext cx="5408284" cy="7235162"/>
          </a:xfrm>
          <a:prstGeom prst="rect">
            <a:avLst/>
          </a:prstGeom>
          <a:noFill/>
        </p:spPr>
      </p:pic>
      <p:sp>
        <p:nvSpPr>
          <p:cNvPr id="4" name="Вертикальный свиток 3"/>
          <p:cNvSpPr/>
          <p:nvPr/>
        </p:nvSpPr>
        <p:spPr>
          <a:xfrm>
            <a:off x="0" y="908720"/>
            <a:ext cx="5076056" cy="3888432"/>
          </a:xfrm>
          <a:prstGeom prst="verticalScroll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ПЯТНИЦА -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сестра сумела</a:t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Побытрей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закончить дело.</a:t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Если делаешь успехи,</a:t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Время есть и для потехи. </a:t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dk-met.wmsite.ru/_mod_files/ce_images/igra/0_a0e95_af6e9a2c_xl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-252536" y="0"/>
            <a:ext cx="5743575" cy="7620000"/>
          </a:xfrm>
          <a:prstGeom prst="rect">
            <a:avLst/>
          </a:prstGeom>
          <a:noFill/>
        </p:spPr>
      </p:pic>
      <p:sp>
        <p:nvSpPr>
          <p:cNvPr id="3" name="Вертикальный свиток 2"/>
          <p:cNvSpPr/>
          <p:nvPr/>
        </p:nvSpPr>
        <p:spPr>
          <a:xfrm>
            <a:off x="4067944" y="908720"/>
            <a:ext cx="5328592" cy="5544616"/>
          </a:xfrm>
          <a:prstGeom prst="verticalScroll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Предпоследний брат </a:t>
            </a: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СУББОТА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Не выходит на работу.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Шалопай и озорник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Он работать не привык.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У него другой талант -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Он поэт и музыкант,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Да не столяр и не плотник,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Путешественник, охотник.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2000" r="-2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ертикальный свиток 3"/>
          <p:cNvSpPr/>
          <p:nvPr/>
        </p:nvSpPr>
        <p:spPr>
          <a:xfrm>
            <a:off x="0" y="1556792"/>
            <a:ext cx="4355976" cy="4032448"/>
          </a:xfrm>
          <a:prstGeom prst="verticalScroll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 гости ходит </a:t>
            </a:r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ВОСКРЕСЕНЬЕ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Очень любит угощение.</a:t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Это самый младший брат,</a:t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К Вам зайти он будет рад.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4" name="Picture 2" descr="http://lachat.ru/wp-content/uploads/2013/11/1395289420_www.radionetplus.ru-25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71800" y="116632"/>
            <a:ext cx="6794659" cy="63704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6876256" y="1484784"/>
            <a:ext cx="149159" cy="612068"/>
          </a:xfrm>
          <a:prstGeom prst="roundRect">
            <a:avLst/>
          </a:prstGeom>
          <a:solidFill>
            <a:srgbClr val="FF000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8316416" y="5229200"/>
            <a:ext cx="149159" cy="612068"/>
          </a:xfrm>
          <a:prstGeom prst="roundRect">
            <a:avLst/>
          </a:prstGeom>
          <a:solidFill>
            <a:srgbClr val="7030A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644007" y="1340768"/>
            <a:ext cx="149159" cy="918102"/>
          </a:xfrm>
          <a:prstGeom prst="roundRect">
            <a:avLst/>
          </a:prstGeom>
          <a:solidFill>
            <a:srgbClr val="FF000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4788024" y="1196752"/>
            <a:ext cx="2088232" cy="1224136"/>
          </a:xfrm>
          <a:prstGeom prst="roundRect">
            <a:avLst/>
          </a:prstGeom>
          <a:solidFill>
            <a:srgbClr val="FF000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Понедельник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259632" y="2996952"/>
            <a:ext cx="2088232" cy="1224136"/>
          </a:xfrm>
          <a:prstGeom prst="roundRect">
            <a:avLst/>
          </a:prstGeom>
          <a:solidFill>
            <a:srgbClr val="FF9933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Вторник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347864" y="3284984"/>
            <a:ext cx="149159" cy="612068"/>
          </a:xfrm>
          <a:prstGeom prst="roundRect">
            <a:avLst/>
          </a:prstGeom>
          <a:solidFill>
            <a:srgbClr val="FF9933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491880" y="3284984"/>
            <a:ext cx="149159" cy="612068"/>
          </a:xfrm>
          <a:prstGeom prst="roundRect">
            <a:avLst/>
          </a:prstGeom>
          <a:solidFill>
            <a:srgbClr val="FFFF0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635896" y="2996952"/>
            <a:ext cx="2088232" cy="1224136"/>
          </a:xfrm>
          <a:prstGeom prst="roundRect">
            <a:avLst/>
          </a:prstGeom>
          <a:solidFill>
            <a:srgbClr val="FFFF0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Среда</a:t>
            </a:r>
            <a:endParaRPr lang="ru-RU" sz="24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724128" y="3284984"/>
            <a:ext cx="149159" cy="612068"/>
          </a:xfrm>
          <a:prstGeom prst="roundRect">
            <a:avLst/>
          </a:prstGeom>
          <a:solidFill>
            <a:srgbClr val="FFFF0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115616" y="3284984"/>
            <a:ext cx="149159" cy="612068"/>
          </a:xfrm>
          <a:prstGeom prst="roundRect">
            <a:avLst/>
          </a:prstGeom>
          <a:solidFill>
            <a:srgbClr val="FF9933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9933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868144" y="3284984"/>
            <a:ext cx="149159" cy="612068"/>
          </a:xfrm>
          <a:prstGeom prst="roundRect">
            <a:avLst/>
          </a:prstGeom>
          <a:solidFill>
            <a:srgbClr val="00B05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6012160" y="2996952"/>
            <a:ext cx="2088232" cy="1224136"/>
          </a:xfrm>
          <a:prstGeom prst="roundRect">
            <a:avLst/>
          </a:prstGeom>
          <a:solidFill>
            <a:srgbClr val="00B05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Четверг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8100392" y="3284984"/>
            <a:ext cx="149159" cy="612068"/>
          </a:xfrm>
          <a:prstGeom prst="roundRect">
            <a:avLst/>
          </a:prstGeom>
          <a:solidFill>
            <a:srgbClr val="00B05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1187624" y="5229200"/>
            <a:ext cx="149159" cy="612068"/>
          </a:xfrm>
          <a:prstGeom prst="roundRect">
            <a:avLst/>
          </a:prstGeom>
          <a:solidFill>
            <a:srgbClr val="00B0F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1331640" y="4941168"/>
            <a:ext cx="2088232" cy="1224136"/>
          </a:xfrm>
          <a:prstGeom prst="roundRect">
            <a:avLst/>
          </a:prstGeom>
          <a:solidFill>
            <a:srgbClr val="00B0F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Пятница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3419872" y="5229200"/>
            <a:ext cx="149159" cy="612068"/>
          </a:xfrm>
          <a:prstGeom prst="roundRect">
            <a:avLst/>
          </a:prstGeom>
          <a:solidFill>
            <a:srgbClr val="00B0F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3563888" y="5229200"/>
            <a:ext cx="149159" cy="612068"/>
          </a:xfrm>
          <a:prstGeom prst="roundRect">
            <a:avLst/>
          </a:prstGeom>
          <a:solidFill>
            <a:srgbClr val="0070C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3707904" y="4941168"/>
            <a:ext cx="2088232" cy="1224136"/>
          </a:xfrm>
          <a:prstGeom prst="roundRect">
            <a:avLst/>
          </a:prstGeom>
          <a:solidFill>
            <a:srgbClr val="0070C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Суббота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5796136" y="5229200"/>
            <a:ext cx="149159" cy="612068"/>
          </a:xfrm>
          <a:prstGeom prst="roundRect">
            <a:avLst/>
          </a:prstGeom>
          <a:solidFill>
            <a:srgbClr val="0070C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5940152" y="5229200"/>
            <a:ext cx="149159" cy="612068"/>
          </a:xfrm>
          <a:prstGeom prst="roundRect">
            <a:avLst/>
          </a:prstGeom>
          <a:solidFill>
            <a:srgbClr val="7030A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6084168" y="4941168"/>
            <a:ext cx="2088232" cy="1224136"/>
          </a:xfrm>
          <a:prstGeom prst="roundRect">
            <a:avLst/>
          </a:prstGeom>
          <a:solidFill>
            <a:srgbClr val="7030A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Воскресенье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8172401" y="5085184"/>
            <a:ext cx="144015" cy="936104"/>
          </a:xfrm>
          <a:prstGeom prst="roundRect">
            <a:avLst/>
          </a:prstGeom>
          <a:solidFill>
            <a:srgbClr val="7030A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Овал 31"/>
          <p:cNvSpPr/>
          <p:nvPr/>
        </p:nvSpPr>
        <p:spPr>
          <a:xfrm>
            <a:off x="5076056" y="2420888"/>
            <a:ext cx="504056" cy="432048"/>
          </a:xfrm>
          <a:prstGeom prst="ellipse">
            <a:avLst/>
          </a:prstGeom>
          <a:solidFill>
            <a:srgbClr val="FF000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Овал 32"/>
          <p:cNvSpPr/>
          <p:nvPr/>
        </p:nvSpPr>
        <p:spPr>
          <a:xfrm>
            <a:off x="5868144" y="2420888"/>
            <a:ext cx="504056" cy="432048"/>
          </a:xfrm>
          <a:prstGeom prst="ellipse">
            <a:avLst/>
          </a:prstGeom>
          <a:solidFill>
            <a:srgbClr val="FF000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Овал 33"/>
          <p:cNvSpPr/>
          <p:nvPr/>
        </p:nvSpPr>
        <p:spPr>
          <a:xfrm>
            <a:off x="1547664" y="4221088"/>
            <a:ext cx="504056" cy="432048"/>
          </a:xfrm>
          <a:prstGeom prst="ellipse">
            <a:avLst/>
          </a:prstGeom>
          <a:solidFill>
            <a:srgbClr val="FF9933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Овал 34"/>
          <p:cNvSpPr/>
          <p:nvPr/>
        </p:nvSpPr>
        <p:spPr>
          <a:xfrm>
            <a:off x="2411760" y="4221088"/>
            <a:ext cx="504056" cy="432048"/>
          </a:xfrm>
          <a:prstGeom prst="ellipse">
            <a:avLst/>
          </a:prstGeom>
          <a:solidFill>
            <a:srgbClr val="FF9933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Овал 35"/>
          <p:cNvSpPr/>
          <p:nvPr/>
        </p:nvSpPr>
        <p:spPr>
          <a:xfrm>
            <a:off x="4067944" y="4221088"/>
            <a:ext cx="504056" cy="432048"/>
          </a:xfrm>
          <a:prstGeom prst="ellipse">
            <a:avLst/>
          </a:prstGeom>
          <a:solidFill>
            <a:srgbClr val="FFFF0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Овал 36"/>
          <p:cNvSpPr/>
          <p:nvPr/>
        </p:nvSpPr>
        <p:spPr>
          <a:xfrm>
            <a:off x="4788024" y="4221088"/>
            <a:ext cx="504056" cy="432048"/>
          </a:xfrm>
          <a:prstGeom prst="ellipse">
            <a:avLst/>
          </a:prstGeom>
          <a:solidFill>
            <a:srgbClr val="FFFF0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Овал 37"/>
          <p:cNvSpPr/>
          <p:nvPr/>
        </p:nvSpPr>
        <p:spPr>
          <a:xfrm>
            <a:off x="6372200" y="4221088"/>
            <a:ext cx="504056" cy="432048"/>
          </a:xfrm>
          <a:prstGeom prst="ellipse">
            <a:avLst/>
          </a:prstGeom>
          <a:solidFill>
            <a:srgbClr val="00B05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Овал 38"/>
          <p:cNvSpPr/>
          <p:nvPr/>
        </p:nvSpPr>
        <p:spPr>
          <a:xfrm>
            <a:off x="7308304" y="4221088"/>
            <a:ext cx="504056" cy="432048"/>
          </a:xfrm>
          <a:prstGeom prst="ellipse">
            <a:avLst/>
          </a:prstGeom>
          <a:solidFill>
            <a:srgbClr val="00B05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Овал 39"/>
          <p:cNvSpPr/>
          <p:nvPr/>
        </p:nvSpPr>
        <p:spPr>
          <a:xfrm>
            <a:off x="1691680" y="6165304"/>
            <a:ext cx="504056" cy="432048"/>
          </a:xfrm>
          <a:prstGeom prst="ellipse">
            <a:avLst/>
          </a:prstGeom>
          <a:solidFill>
            <a:srgbClr val="00B0F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Овал 40"/>
          <p:cNvSpPr/>
          <p:nvPr/>
        </p:nvSpPr>
        <p:spPr>
          <a:xfrm>
            <a:off x="2555776" y="6165304"/>
            <a:ext cx="504056" cy="432048"/>
          </a:xfrm>
          <a:prstGeom prst="ellipse">
            <a:avLst/>
          </a:prstGeom>
          <a:solidFill>
            <a:srgbClr val="00B0F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Овал 41"/>
          <p:cNvSpPr/>
          <p:nvPr/>
        </p:nvSpPr>
        <p:spPr>
          <a:xfrm>
            <a:off x="3995936" y="6165304"/>
            <a:ext cx="504056" cy="432048"/>
          </a:xfrm>
          <a:prstGeom prst="ellipse">
            <a:avLst/>
          </a:prstGeom>
          <a:solidFill>
            <a:srgbClr val="0070C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Овал 42"/>
          <p:cNvSpPr/>
          <p:nvPr/>
        </p:nvSpPr>
        <p:spPr>
          <a:xfrm>
            <a:off x="4860032" y="6165304"/>
            <a:ext cx="504056" cy="432048"/>
          </a:xfrm>
          <a:prstGeom prst="ellipse">
            <a:avLst/>
          </a:prstGeom>
          <a:solidFill>
            <a:srgbClr val="0070C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Овал 43"/>
          <p:cNvSpPr/>
          <p:nvPr/>
        </p:nvSpPr>
        <p:spPr>
          <a:xfrm>
            <a:off x="6444208" y="6165304"/>
            <a:ext cx="504056" cy="432048"/>
          </a:xfrm>
          <a:prstGeom prst="ellipse">
            <a:avLst/>
          </a:prstGeom>
          <a:solidFill>
            <a:srgbClr val="7030A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Овал 44"/>
          <p:cNvSpPr/>
          <p:nvPr/>
        </p:nvSpPr>
        <p:spPr>
          <a:xfrm>
            <a:off x="7236296" y="6165304"/>
            <a:ext cx="504056" cy="432048"/>
          </a:xfrm>
          <a:prstGeom prst="ellipse">
            <a:avLst/>
          </a:prstGeom>
          <a:solidFill>
            <a:srgbClr val="7030A0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4578" name="Picture 2" descr="http://images.easyfreeclipart.com/229/free-to-use-amp-public-domain-train-clip-art-229744.png"/>
          <p:cNvPicPr>
            <a:picLocks noChangeAspect="1" noChangeArrowheads="1"/>
          </p:cNvPicPr>
          <p:nvPr/>
        </p:nvPicPr>
        <p:blipFill>
          <a:blip r:embed="rId2" cstate="print"/>
          <a:srcRect r="59933"/>
          <a:stretch>
            <a:fillRect/>
          </a:stretch>
        </p:blipFill>
        <p:spPr bwMode="auto">
          <a:xfrm>
            <a:off x="1907704" y="116632"/>
            <a:ext cx="2880320" cy="3285227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20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400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5" grpId="0" animBg="1"/>
      <p:bldP spid="2" grpId="0" animBg="1"/>
      <p:bldP spid="8" grpId="0" animBg="1"/>
      <p:bldP spid="9" grpId="0" animBg="1"/>
      <p:bldP spid="10" grpId="0" animBg="1"/>
      <p:bldP spid="14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118</Words>
  <Application>Microsoft Office PowerPoint</Application>
  <PresentationFormat>Экран (4:3)</PresentationFormat>
  <Paragraphs>56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2</cp:revision>
  <dcterms:created xsi:type="dcterms:W3CDTF">2017-11-10T15:34:22Z</dcterms:created>
  <dcterms:modified xsi:type="dcterms:W3CDTF">2017-11-10T15:40:00Z</dcterms:modified>
</cp:coreProperties>
</file>